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31"/>
  </p:notesMasterIdLst>
  <p:sldIdLst>
    <p:sldId id="256" r:id="rId2"/>
    <p:sldId id="360" r:id="rId3"/>
    <p:sldId id="363" r:id="rId4"/>
    <p:sldId id="364" r:id="rId5"/>
    <p:sldId id="366" r:id="rId6"/>
    <p:sldId id="369" r:id="rId7"/>
    <p:sldId id="258" r:id="rId8"/>
    <p:sldId id="344" r:id="rId9"/>
    <p:sldId id="337" r:id="rId10"/>
    <p:sldId id="373" r:id="rId11"/>
    <p:sldId id="372" r:id="rId12"/>
    <p:sldId id="371" r:id="rId13"/>
    <p:sldId id="374" r:id="rId14"/>
    <p:sldId id="358" r:id="rId15"/>
    <p:sldId id="347" r:id="rId16"/>
    <p:sldId id="349" r:id="rId17"/>
    <p:sldId id="345" r:id="rId18"/>
    <p:sldId id="362" r:id="rId19"/>
    <p:sldId id="359" r:id="rId20"/>
    <p:sldId id="339" r:id="rId21"/>
    <p:sldId id="350" r:id="rId22"/>
    <p:sldId id="365" r:id="rId23"/>
    <p:sldId id="352" r:id="rId24"/>
    <p:sldId id="354" r:id="rId25"/>
    <p:sldId id="353" r:id="rId26"/>
    <p:sldId id="356" r:id="rId27"/>
    <p:sldId id="375" r:id="rId28"/>
    <p:sldId id="357" r:id="rId29"/>
    <p:sldId id="298" r:id="rId30"/>
  </p:sldIdLst>
  <p:sldSz cx="9144000" cy="5143500" type="screen16x9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443"/>
    <a:srgbClr val="FBD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4" autoAdjust="0"/>
    <p:restoredTop sz="94364" autoAdjust="0"/>
  </p:normalViewPr>
  <p:slideViewPr>
    <p:cSldViewPr snapToGrid="0" snapToObjects="1">
      <p:cViewPr>
        <p:scale>
          <a:sx n="75" d="100"/>
          <a:sy n="75" d="100"/>
        </p:scale>
        <p:origin x="942" y="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Fleet Growth Chart</a:t>
            </a:r>
          </a:p>
        </c:rich>
      </c:tx>
      <c:layout>
        <c:manualLayout>
          <c:xMode val="edge"/>
          <c:yMode val="edge"/>
          <c:x val="0.13722437379465094"/>
          <c:y val="0.12839267072956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0-4778-9765-334CEB2F7C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1156352"/>
        <c:axId val="81163392"/>
        <c:axId val="72950656"/>
      </c:bar3DChart>
      <c:catAx>
        <c:axId val="8115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63392"/>
        <c:crosses val="autoZero"/>
        <c:auto val="1"/>
        <c:lblAlgn val="ctr"/>
        <c:lblOffset val="100"/>
        <c:noMultiLvlLbl val="0"/>
      </c:catAx>
      <c:valAx>
        <c:axId val="81163392"/>
        <c:scaling>
          <c:orientation val="minMax"/>
          <c:max val="2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56352"/>
        <c:crosses val="autoZero"/>
        <c:crossBetween val="between"/>
        <c:majorUnit val="5"/>
      </c:valAx>
      <c:serAx>
        <c:axId val="72950656"/>
        <c:scaling>
          <c:orientation val="minMax"/>
        </c:scaling>
        <c:delete val="1"/>
        <c:axPos val="b"/>
        <c:majorTickMark val="none"/>
        <c:minorTickMark val="none"/>
        <c:tickLblPos val="nextTo"/>
        <c:crossAx val="8116339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9787A-C826-4F82-AEA4-D985BF183CF7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DB2D4-F5C0-4455-96A9-BDD4D0CEF6A1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C00000"/>
              </a:solidFill>
            </a:rPr>
            <a:t>AHTS </a:t>
          </a:r>
          <a:r>
            <a:rPr lang="en-US" b="1" dirty="0" smtClean="0">
              <a:solidFill>
                <a:srgbClr val="C00000"/>
              </a:solidFill>
            </a:rPr>
            <a:t>5,000 – 7,000 </a:t>
          </a:r>
          <a:r>
            <a:rPr lang="en-US" b="1" dirty="0">
              <a:solidFill>
                <a:srgbClr val="C00000"/>
              </a:solidFill>
            </a:rPr>
            <a:t>BHP</a:t>
          </a:r>
        </a:p>
      </dgm:t>
    </dgm:pt>
    <dgm:pt modelId="{EE3375D0-768C-4B64-A23A-2BFFC627D45A}" type="parTrans" cxnId="{87FA9662-5919-46BB-86BE-FD492123C8B4}">
      <dgm:prSet/>
      <dgm:spPr/>
      <dgm:t>
        <a:bodyPr/>
        <a:lstStyle/>
        <a:p>
          <a:endParaRPr lang="en-US"/>
        </a:p>
      </dgm:t>
    </dgm:pt>
    <dgm:pt modelId="{029B0ECC-56B1-4478-A553-8259CB73F990}" type="sibTrans" cxnId="{87FA9662-5919-46BB-86BE-FD492123C8B4}">
      <dgm:prSet/>
      <dgm:spPr/>
      <dgm:t>
        <a:bodyPr/>
        <a:lstStyle/>
        <a:p>
          <a:endParaRPr lang="en-US"/>
        </a:p>
      </dgm:t>
    </dgm:pt>
    <dgm:pt modelId="{E5E61166-7A86-4221-A9BB-6D94AEC84D0F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01</a:t>
          </a:r>
        </a:p>
      </dgm:t>
    </dgm:pt>
    <dgm:pt modelId="{5343E629-E6BD-4831-A17B-329EB5F9ACB3}" type="parTrans" cxnId="{91485FC3-C46A-4203-9387-502ACA2A0B2B}">
      <dgm:prSet/>
      <dgm:spPr/>
      <dgm:t>
        <a:bodyPr/>
        <a:lstStyle/>
        <a:p>
          <a:endParaRPr lang="en-US"/>
        </a:p>
      </dgm:t>
    </dgm:pt>
    <dgm:pt modelId="{4EC00477-C803-42E6-B93E-B229E66583C8}" type="sibTrans" cxnId="{91485FC3-C46A-4203-9387-502ACA2A0B2B}">
      <dgm:prSet/>
      <dgm:spPr/>
      <dgm:t>
        <a:bodyPr/>
        <a:lstStyle/>
        <a:p>
          <a:endParaRPr lang="en-US"/>
        </a:p>
      </dgm:t>
    </dgm:pt>
    <dgm:pt modelId="{ADD39009-1D34-4236-96D8-489FD79802F9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C00000"/>
              </a:solidFill>
            </a:rPr>
            <a:t>AHTS </a:t>
          </a:r>
          <a:r>
            <a:rPr lang="en-US" b="1" dirty="0" smtClean="0">
              <a:solidFill>
                <a:srgbClr val="C00000"/>
              </a:solidFill>
            </a:rPr>
            <a:t>&gt; 7,000 </a:t>
          </a:r>
          <a:r>
            <a:rPr lang="en-US" b="1" dirty="0">
              <a:solidFill>
                <a:srgbClr val="C00000"/>
              </a:solidFill>
            </a:rPr>
            <a:t>BHP</a:t>
          </a:r>
        </a:p>
      </dgm:t>
    </dgm:pt>
    <dgm:pt modelId="{616D0A08-92B1-4293-AF7F-A6DBBD2BF1BA}" type="parTrans" cxnId="{551A5D8F-EC59-4478-9A11-6AE217BFFDC3}">
      <dgm:prSet/>
      <dgm:spPr/>
      <dgm:t>
        <a:bodyPr/>
        <a:lstStyle/>
        <a:p>
          <a:endParaRPr lang="en-US"/>
        </a:p>
      </dgm:t>
    </dgm:pt>
    <dgm:pt modelId="{9C9DB9B5-642A-49AC-99AC-1D4401DCEDED}" type="sibTrans" cxnId="{551A5D8F-EC59-4478-9A11-6AE217BFFDC3}">
      <dgm:prSet/>
      <dgm:spPr/>
      <dgm:t>
        <a:bodyPr/>
        <a:lstStyle/>
        <a:p>
          <a:endParaRPr lang="en-US"/>
        </a:p>
      </dgm:t>
    </dgm:pt>
    <dgm:pt modelId="{9993CFD3-4FD0-4BBC-AB72-46A7A2BC5076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 smtClean="0"/>
            <a:t>  Hai </a:t>
          </a:r>
          <a:r>
            <a:rPr lang="en-US" b="1" dirty="0"/>
            <a:t>Duong 101</a:t>
          </a:r>
        </a:p>
      </dgm:t>
    </dgm:pt>
    <dgm:pt modelId="{9BE66E0E-AB4C-4C67-978C-14ED6D5A88BF}" type="parTrans" cxnId="{69A957F4-9377-4EDE-BBE9-C799A85D2112}">
      <dgm:prSet/>
      <dgm:spPr/>
      <dgm:t>
        <a:bodyPr/>
        <a:lstStyle/>
        <a:p>
          <a:endParaRPr lang="en-US"/>
        </a:p>
      </dgm:t>
    </dgm:pt>
    <dgm:pt modelId="{8CE41875-A892-4476-84F0-C4A09D246B0B}" type="sibTrans" cxnId="{69A957F4-9377-4EDE-BBE9-C799A85D2112}">
      <dgm:prSet/>
      <dgm:spPr/>
      <dgm:t>
        <a:bodyPr/>
        <a:lstStyle/>
        <a:p>
          <a:endParaRPr lang="en-US"/>
        </a:p>
      </dgm:t>
    </dgm:pt>
    <dgm:pt modelId="{A820AE67-DFA8-4B69-83C1-DE6669DC521B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08</a:t>
          </a:r>
        </a:p>
      </dgm:t>
    </dgm:pt>
    <dgm:pt modelId="{B060EF6D-1F49-402F-81F5-60AC97904D65}" type="parTrans" cxnId="{7BB4C94F-E49D-4096-AADD-8E4EE7E67921}">
      <dgm:prSet/>
      <dgm:spPr/>
      <dgm:t>
        <a:bodyPr/>
        <a:lstStyle/>
        <a:p>
          <a:endParaRPr lang="en-US"/>
        </a:p>
      </dgm:t>
    </dgm:pt>
    <dgm:pt modelId="{FCE31AEC-80FA-419D-99FD-66F8399A7C7D}" type="sibTrans" cxnId="{7BB4C94F-E49D-4096-AADD-8E4EE7E67921}">
      <dgm:prSet/>
      <dgm:spPr/>
      <dgm:t>
        <a:bodyPr/>
        <a:lstStyle/>
        <a:p>
          <a:endParaRPr lang="en-US"/>
        </a:p>
      </dgm:t>
    </dgm:pt>
    <dgm:pt modelId="{D7ADCE17-736E-4D65-8BA7-4599395B5CFB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09</a:t>
          </a:r>
        </a:p>
      </dgm:t>
    </dgm:pt>
    <dgm:pt modelId="{0F3420A2-F9EC-4901-B717-EA248DF0C6BE}" type="parTrans" cxnId="{361F7909-AB6E-4BDC-88BC-03563CF9BB70}">
      <dgm:prSet/>
      <dgm:spPr/>
      <dgm:t>
        <a:bodyPr/>
        <a:lstStyle/>
        <a:p>
          <a:endParaRPr lang="en-US"/>
        </a:p>
      </dgm:t>
    </dgm:pt>
    <dgm:pt modelId="{DCF857AB-8FF6-45B3-81F1-1AB7627EE863}" type="sibTrans" cxnId="{361F7909-AB6E-4BDC-88BC-03563CF9BB70}">
      <dgm:prSet/>
      <dgm:spPr/>
      <dgm:t>
        <a:bodyPr/>
        <a:lstStyle/>
        <a:p>
          <a:endParaRPr lang="en-US"/>
        </a:p>
      </dgm:t>
    </dgm:pt>
    <dgm:pt modelId="{77FB6B2C-3A48-4FE3-9E36-6A8F9624F11D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11</a:t>
          </a:r>
        </a:p>
      </dgm:t>
    </dgm:pt>
    <dgm:pt modelId="{8AC8A071-4BE3-40D3-89DB-81FE70462475}" type="parTrans" cxnId="{49E32712-1551-4367-BB77-30F1CC813A32}">
      <dgm:prSet/>
      <dgm:spPr/>
      <dgm:t>
        <a:bodyPr/>
        <a:lstStyle/>
        <a:p>
          <a:endParaRPr lang="en-US"/>
        </a:p>
      </dgm:t>
    </dgm:pt>
    <dgm:pt modelId="{5F8D6B81-A0CB-4A62-9EC4-1F4F89BB743C}" type="sibTrans" cxnId="{49E32712-1551-4367-BB77-30F1CC813A32}">
      <dgm:prSet/>
      <dgm:spPr/>
      <dgm:t>
        <a:bodyPr/>
        <a:lstStyle/>
        <a:p>
          <a:endParaRPr lang="en-US"/>
        </a:p>
      </dgm:t>
    </dgm:pt>
    <dgm:pt modelId="{41F642FA-0387-4024-B461-260E13111A3D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12</a:t>
          </a:r>
        </a:p>
      </dgm:t>
    </dgm:pt>
    <dgm:pt modelId="{458535E1-D415-4FFB-984F-09B5245C830C}" type="parTrans" cxnId="{87365050-C695-4626-B3E1-07EC0520BFBD}">
      <dgm:prSet/>
      <dgm:spPr/>
      <dgm:t>
        <a:bodyPr/>
        <a:lstStyle/>
        <a:p>
          <a:endParaRPr lang="en-US"/>
        </a:p>
      </dgm:t>
    </dgm:pt>
    <dgm:pt modelId="{440DC2A8-0D02-41E4-B3C0-5E6AAAE4E615}" type="sibTrans" cxnId="{87365050-C695-4626-B3E1-07EC0520BFBD}">
      <dgm:prSet/>
      <dgm:spPr/>
      <dgm:t>
        <a:bodyPr/>
        <a:lstStyle/>
        <a:p>
          <a:endParaRPr lang="en-US"/>
        </a:p>
      </dgm:t>
    </dgm:pt>
    <dgm:pt modelId="{8FB188F0-47F7-441F-B4FF-FA02B70657AE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16</a:t>
          </a:r>
        </a:p>
      </dgm:t>
    </dgm:pt>
    <dgm:pt modelId="{1BAAE55D-BA4F-4E8E-BF30-FD545936278E}" type="parTrans" cxnId="{487E8586-4496-4D10-979A-14EF07793CB7}">
      <dgm:prSet/>
      <dgm:spPr/>
      <dgm:t>
        <a:bodyPr/>
        <a:lstStyle/>
        <a:p>
          <a:endParaRPr lang="en-US"/>
        </a:p>
      </dgm:t>
    </dgm:pt>
    <dgm:pt modelId="{C294E1D2-DBC6-4436-A047-AC926849C3EA}" type="sibTrans" cxnId="{487E8586-4496-4D10-979A-14EF07793CB7}">
      <dgm:prSet/>
      <dgm:spPr/>
      <dgm:t>
        <a:bodyPr/>
        <a:lstStyle/>
        <a:p>
          <a:endParaRPr lang="en-US"/>
        </a:p>
      </dgm:t>
    </dgm:pt>
    <dgm:pt modelId="{24894A7A-E9D9-4699-86B7-BBDEC2B45FC9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Sea Meadow 05</a:t>
          </a:r>
        </a:p>
      </dgm:t>
    </dgm:pt>
    <dgm:pt modelId="{1318FC70-AF30-423F-A8F9-7A33BA5D6852}" type="parTrans" cxnId="{F80CE8AD-B9A2-4AC9-ACFA-7A7E17B4252C}">
      <dgm:prSet/>
      <dgm:spPr/>
      <dgm:t>
        <a:bodyPr/>
        <a:lstStyle/>
        <a:p>
          <a:endParaRPr lang="en-US"/>
        </a:p>
      </dgm:t>
    </dgm:pt>
    <dgm:pt modelId="{313D86F3-B6BB-42E8-9E7C-5DA646239E36}" type="sibTrans" cxnId="{F80CE8AD-B9A2-4AC9-ACFA-7A7E17B4252C}">
      <dgm:prSet/>
      <dgm:spPr/>
      <dgm:t>
        <a:bodyPr/>
        <a:lstStyle/>
        <a:p>
          <a:endParaRPr lang="en-US"/>
        </a:p>
      </dgm:t>
    </dgm:pt>
    <dgm:pt modelId="{0433409F-F8F2-4587-9818-C51A56FBD617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Sea Meadow 19</a:t>
          </a:r>
        </a:p>
      </dgm:t>
    </dgm:pt>
    <dgm:pt modelId="{5237C132-B0B5-47C4-B1EB-847DE6C2681A}" type="parTrans" cxnId="{370BBE78-663F-482E-BA32-D866AF571059}">
      <dgm:prSet/>
      <dgm:spPr/>
      <dgm:t>
        <a:bodyPr/>
        <a:lstStyle/>
        <a:p>
          <a:endParaRPr lang="en-US"/>
        </a:p>
      </dgm:t>
    </dgm:pt>
    <dgm:pt modelId="{DF7B36E5-904D-4172-9543-CB7399543F49}" type="sibTrans" cxnId="{370BBE78-663F-482E-BA32-D866AF571059}">
      <dgm:prSet/>
      <dgm:spPr/>
      <dgm:t>
        <a:bodyPr/>
        <a:lstStyle/>
        <a:p>
          <a:endParaRPr lang="en-US"/>
        </a:p>
      </dgm:t>
    </dgm:pt>
    <dgm:pt modelId="{D1F5F5F8-01B3-4546-8E55-64762F6653E6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Sea Meadow 29</a:t>
          </a:r>
        </a:p>
      </dgm:t>
    </dgm:pt>
    <dgm:pt modelId="{418117CA-3B4B-49A5-A251-D1ABC371CE39}" type="parTrans" cxnId="{4A36E4A2-9325-488B-94F9-00CDBD5FAD07}">
      <dgm:prSet/>
      <dgm:spPr/>
      <dgm:t>
        <a:bodyPr/>
        <a:lstStyle/>
        <a:p>
          <a:endParaRPr lang="en-US"/>
        </a:p>
      </dgm:t>
    </dgm:pt>
    <dgm:pt modelId="{4C07BC18-F98D-465D-9146-023525CBAEB0}" type="sibTrans" cxnId="{4A36E4A2-9325-488B-94F9-00CDBD5FAD07}">
      <dgm:prSet/>
      <dgm:spPr/>
      <dgm:t>
        <a:bodyPr/>
        <a:lstStyle/>
        <a:p>
          <a:endParaRPr lang="en-US"/>
        </a:p>
      </dgm:t>
    </dgm:pt>
    <dgm:pt modelId="{A68A5C22-57CC-404D-99D2-3D88C26720FB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29</a:t>
          </a:r>
        </a:p>
      </dgm:t>
    </dgm:pt>
    <dgm:pt modelId="{93A5FBDB-3F8E-492E-9DF5-6486240C4772}" type="parTrans" cxnId="{6A3C46C5-0DAD-4B7D-AC19-07FC5D4FD316}">
      <dgm:prSet/>
      <dgm:spPr/>
      <dgm:t>
        <a:bodyPr/>
        <a:lstStyle/>
        <a:p>
          <a:endParaRPr lang="en-US"/>
        </a:p>
      </dgm:t>
    </dgm:pt>
    <dgm:pt modelId="{5159E4FC-0E51-4085-845F-041CF2093C93}" type="sibTrans" cxnId="{6A3C46C5-0DAD-4B7D-AC19-07FC5D4FD316}">
      <dgm:prSet/>
      <dgm:spPr/>
      <dgm:t>
        <a:bodyPr/>
        <a:lstStyle/>
        <a:p>
          <a:endParaRPr lang="en-US"/>
        </a:p>
      </dgm:t>
    </dgm:pt>
    <dgm:pt modelId="{B739B12B-A0AD-4A62-89DA-5D79B740E9FA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39</a:t>
          </a:r>
        </a:p>
      </dgm:t>
    </dgm:pt>
    <dgm:pt modelId="{B7A84E6E-8C22-4BBA-8707-A495F07E8C77}" type="parTrans" cxnId="{4AC2F4DE-B3C3-4DEB-95D9-94B58CCCEFF2}">
      <dgm:prSet/>
      <dgm:spPr/>
      <dgm:t>
        <a:bodyPr/>
        <a:lstStyle/>
        <a:p>
          <a:endParaRPr lang="en-US"/>
        </a:p>
      </dgm:t>
    </dgm:pt>
    <dgm:pt modelId="{8E707513-FB6A-4F39-9A59-D3357B0F8CC7}" type="sibTrans" cxnId="{4AC2F4DE-B3C3-4DEB-95D9-94B58CCCEFF2}">
      <dgm:prSet/>
      <dgm:spPr/>
      <dgm:t>
        <a:bodyPr/>
        <a:lstStyle/>
        <a:p>
          <a:endParaRPr lang="en-US"/>
        </a:p>
      </dgm:t>
    </dgm:pt>
    <dgm:pt modelId="{AE6CE9AE-D906-478A-A83D-8A0E75C789C5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Hai Duong 86</a:t>
          </a:r>
        </a:p>
      </dgm:t>
    </dgm:pt>
    <dgm:pt modelId="{3E811B74-6E7B-450D-AC8F-627BF0A53775}" type="parTrans" cxnId="{240301FF-3C6A-4F51-A488-2D2385CD0ACA}">
      <dgm:prSet/>
      <dgm:spPr/>
      <dgm:t>
        <a:bodyPr/>
        <a:lstStyle/>
        <a:p>
          <a:endParaRPr lang="en-US"/>
        </a:p>
      </dgm:t>
    </dgm:pt>
    <dgm:pt modelId="{B005D835-E06B-4F81-B2D9-C69088C2CBFC}" type="sibTrans" cxnId="{240301FF-3C6A-4F51-A488-2D2385CD0ACA}">
      <dgm:prSet/>
      <dgm:spPr/>
      <dgm:t>
        <a:bodyPr/>
        <a:lstStyle/>
        <a:p>
          <a:endParaRPr lang="en-US"/>
        </a:p>
      </dgm:t>
    </dgm:pt>
    <dgm:pt modelId="{F3804EF0-AD47-4708-B88E-A1666707F3ED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88</a:t>
          </a:r>
        </a:p>
      </dgm:t>
    </dgm:pt>
    <dgm:pt modelId="{C577A551-1342-4715-8560-B324AEBC528B}" type="parTrans" cxnId="{19328F4B-9112-4AB1-A000-2723ED16AACD}">
      <dgm:prSet/>
      <dgm:spPr/>
      <dgm:t>
        <a:bodyPr/>
        <a:lstStyle/>
        <a:p>
          <a:endParaRPr lang="en-US"/>
        </a:p>
      </dgm:t>
    </dgm:pt>
    <dgm:pt modelId="{18EB3213-E4D9-4514-8B57-561FBA627897}" type="sibTrans" cxnId="{19328F4B-9112-4AB1-A000-2723ED16AACD}">
      <dgm:prSet/>
      <dgm:spPr/>
      <dgm:t>
        <a:bodyPr/>
        <a:lstStyle/>
        <a:p>
          <a:endParaRPr lang="en-US"/>
        </a:p>
      </dgm:t>
    </dgm:pt>
    <dgm:pt modelId="{47931C3E-4972-47C1-9818-921FF3290267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89</a:t>
          </a:r>
        </a:p>
      </dgm:t>
    </dgm:pt>
    <dgm:pt modelId="{8BF29A48-C8FE-4E58-90FF-B2D576649BBF}" type="parTrans" cxnId="{6AC0E91B-F22C-4FC9-B90B-7C4BFCCB1349}">
      <dgm:prSet/>
      <dgm:spPr/>
      <dgm:t>
        <a:bodyPr/>
        <a:lstStyle/>
        <a:p>
          <a:endParaRPr lang="en-US"/>
        </a:p>
      </dgm:t>
    </dgm:pt>
    <dgm:pt modelId="{45DFCC8D-154F-4EBF-A63A-555035AA85D3}" type="sibTrans" cxnId="{6AC0E91B-F22C-4FC9-B90B-7C4BFCCB1349}">
      <dgm:prSet/>
      <dgm:spPr/>
      <dgm:t>
        <a:bodyPr/>
        <a:lstStyle/>
        <a:p>
          <a:endParaRPr lang="en-US"/>
        </a:p>
      </dgm:t>
    </dgm:pt>
    <dgm:pt modelId="{EC993D91-4D77-4D19-8214-3175CCD9F88A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C00000"/>
              </a:solidFill>
            </a:rPr>
            <a:t>PSV</a:t>
          </a:r>
        </a:p>
      </dgm:t>
    </dgm:pt>
    <dgm:pt modelId="{DC4FC12F-0A5A-43AA-8DFC-B45C034A51DE}" type="parTrans" cxnId="{A26C697D-8236-4667-A126-199B4344BD7E}">
      <dgm:prSet/>
      <dgm:spPr/>
      <dgm:t>
        <a:bodyPr/>
        <a:lstStyle/>
        <a:p>
          <a:endParaRPr lang="en-US"/>
        </a:p>
      </dgm:t>
    </dgm:pt>
    <dgm:pt modelId="{B6A0B949-617A-4833-9A47-5AB78BF85D79}" type="sibTrans" cxnId="{A26C697D-8236-4667-A126-199B4344BD7E}">
      <dgm:prSet/>
      <dgm:spPr/>
      <dgm:t>
        <a:bodyPr/>
        <a:lstStyle/>
        <a:p>
          <a:endParaRPr lang="en-US"/>
        </a:p>
      </dgm:t>
    </dgm:pt>
    <dgm:pt modelId="{8F098675-74C4-4A17-8EAC-0CC292628998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22</a:t>
          </a:r>
        </a:p>
      </dgm:t>
    </dgm:pt>
    <dgm:pt modelId="{C60F42A0-468D-46B8-9A91-519AC7DAB32B}" type="sibTrans" cxnId="{0FE625CE-1602-4571-95B1-4236E79DC88D}">
      <dgm:prSet/>
      <dgm:spPr/>
      <dgm:t>
        <a:bodyPr/>
        <a:lstStyle/>
        <a:p>
          <a:endParaRPr lang="en-US"/>
        </a:p>
      </dgm:t>
    </dgm:pt>
    <dgm:pt modelId="{AFB7935B-068F-47DF-A444-3012817210B1}" type="parTrans" cxnId="{0FE625CE-1602-4571-95B1-4236E79DC88D}">
      <dgm:prSet/>
      <dgm:spPr/>
      <dgm:t>
        <a:bodyPr/>
        <a:lstStyle/>
        <a:p>
          <a:endParaRPr lang="en-US"/>
        </a:p>
      </dgm:t>
    </dgm:pt>
    <dgm:pt modelId="{EF37D9EE-A03A-4F32-AAC4-56EAA58F6ED7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18</a:t>
          </a:r>
        </a:p>
      </dgm:t>
    </dgm:pt>
    <dgm:pt modelId="{0EDE0211-D5C3-4E81-9B0B-7D9C95D5C247}" type="sibTrans" cxnId="{87096133-DB1D-47B6-8516-43CD1D47DAE5}">
      <dgm:prSet/>
      <dgm:spPr/>
      <dgm:t>
        <a:bodyPr/>
        <a:lstStyle/>
        <a:p>
          <a:endParaRPr lang="en-US"/>
        </a:p>
      </dgm:t>
    </dgm:pt>
    <dgm:pt modelId="{46C20F06-5EE6-4D09-86FD-D778C1E29E1D}" type="parTrans" cxnId="{87096133-DB1D-47B6-8516-43CD1D47DAE5}">
      <dgm:prSet/>
      <dgm:spPr/>
      <dgm:t>
        <a:bodyPr/>
        <a:lstStyle/>
        <a:p>
          <a:endParaRPr lang="en-US"/>
        </a:p>
      </dgm:t>
    </dgm:pt>
    <dgm:pt modelId="{98D6FC8B-9D1F-469E-926C-8D6372E1DA33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19</a:t>
          </a:r>
        </a:p>
      </dgm:t>
    </dgm:pt>
    <dgm:pt modelId="{9C07B0BF-779A-42D4-980A-05783BC7C8CF}" type="parTrans" cxnId="{E1103240-6A8F-40CD-92A9-8B5FA75BA375}">
      <dgm:prSet/>
      <dgm:spPr/>
      <dgm:t>
        <a:bodyPr/>
        <a:lstStyle/>
        <a:p>
          <a:endParaRPr lang="en-US"/>
        </a:p>
      </dgm:t>
    </dgm:pt>
    <dgm:pt modelId="{B4F3115B-B308-41E4-8DE6-7C0E87ACDB9B}" type="sibTrans" cxnId="{E1103240-6A8F-40CD-92A9-8B5FA75BA375}">
      <dgm:prSet/>
      <dgm:spPr/>
      <dgm:t>
        <a:bodyPr/>
        <a:lstStyle/>
        <a:p>
          <a:endParaRPr lang="en-US"/>
        </a:p>
      </dgm:t>
    </dgm:pt>
    <dgm:pt modelId="{6C47B44A-ABD4-4C13-8B1C-F09E3F999F92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Hai Duong </a:t>
          </a:r>
          <a:r>
            <a:rPr lang="en-US" b="1" dirty="0" smtClean="0"/>
            <a:t>79</a:t>
          </a:r>
          <a:endParaRPr lang="en-US" b="1" dirty="0"/>
        </a:p>
      </dgm:t>
    </dgm:pt>
    <dgm:pt modelId="{7D3BDB3C-EFF7-47E9-ACD3-82CA590666DA}" type="parTrans" cxnId="{0684143F-5671-40E0-8ABF-BEDB05B92BD0}">
      <dgm:prSet/>
      <dgm:spPr/>
      <dgm:t>
        <a:bodyPr/>
        <a:lstStyle/>
        <a:p>
          <a:endParaRPr lang="en-US"/>
        </a:p>
      </dgm:t>
    </dgm:pt>
    <dgm:pt modelId="{E670BEF1-FE79-4E07-877D-CE0B8DA28FA8}" type="sibTrans" cxnId="{0684143F-5671-40E0-8ABF-BEDB05B92BD0}">
      <dgm:prSet/>
      <dgm:spPr/>
      <dgm:t>
        <a:bodyPr/>
        <a:lstStyle/>
        <a:p>
          <a:endParaRPr lang="en-US"/>
        </a:p>
      </dgm:t>
    </dgm:pt>
    <dgm:pt modelId="{77D3BC92-68F6-4D41-A403-BCEA00B5B447}" type="pres">
      <dgm:prSet presAssocID="{35D9787A-C826-4F82-AEA4-D985BF183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B48DBB-1AAF-4E00-ACA6-331C2693D23A}" type="pres">
      <dgm:prSet presAssocID="{A8EDB2D4-F5C0-4455-96A9-BDD4D0CEF6A1}" presName="root" presStyleCnt="0"/>
      <dgm:spPr/>
    </dgm:pt>
    <dgm:pt modelId="{4F7FEDB5-9E5C-4035-B546-C929B4275ED9}" type="pres">
      <dgm:prSet presAssocID="{A8EDB2D4-F5C0-4455-96A9-BDD4D0CEF6A1}" presName="rootComposite" presStyleCnt="0"/>
      <dgm:spPr/>
    </dgm:pt>
    <dgm:pt modelId="{813F8DC4-B41E-41AF-BBD1-92D238990367}" type="pres">
      <dgm:prSet presAssocID="{A8EDB2D4-F5C0-4455-96A9-BDD4D0CEF6A1}" presName="rootText" presStyleLbl="node1" presStyleIdx="0" presStyleCnt="3" custScaleX="467216"/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6162A3C-2D1B-4CF4-8C3A-205358D6F3C6}" type="pres">
      <dgm:prSet presAssocID="{A8EDB2D4-F5C0-4455-96A9-BDD4D0CEF6A1}" presName="rootConnector" presStyleLbl="node1" presStyleIdx="0" presStyleCnt="3"/>
      <dgm:spPr/>
      <dgm:t>
        <a:bodyPr/>
        <a:lstStyle/>
        <a:p>
          <a:endParaRPr lang="en-US"/>
        </a:p>
      </dgm:t>
    </dgm:pt>
    <dgm:pt modelId="{0FCEED90-A37C-4D7F-B5CB-29D81DF67587}" type="pres">
      <dgm:prSet presAssocID="{A8EDB2D4-F5C0-4455-96A9-BDD4D0CEF6A1}" presName="childShape" presStyleCnt="0"/>
      <dgm:spPr/>
    </dgm:pt>
    <dgm:pt modelId="{335D0BF8-3D80-4EE6-A0E7-18B2133628B0}" type="pres">
      <dgm:prSet presAssocID="{5343E629-E6BD-4831-A17B-329EB5F9ACB3}" presName="Name13" presStyleLbl="parChTrans1D2" presStyleIdx="0" presStyleCnt="19"/>
      <dgm:spPr/>
      <dgm:t>
        <a:bodyPr/>
        <a:lstStyle/>
        <a:p>
          <a:endParaRPr lang="en-US"/>
        </a:p>
      </dgm:t>
    </dgm:pt>
    <dgm:pt modelId="{95F3009D-063A-4ECD-A9F1-A22C825058A3}" type="pres">
      <dgm:prSet presAssocID="{E5E61166-7A86-4221-A9BB-6D94AEC84D0F}" presName="childText" presStyleLbl="bgAcc1" presStyleIdx="0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DB822-D7C1-449F-A346-481CAD228D52}" type="pres">
      <dgm:prSet presAssocID="{9BE66E0E-AB4C-4C67-978C-14ED6D5A88BF}" presName="Name13" presStyleLbl="parChTrans1D2" presStyleIdx="1" presStyleCnt="19"/>
      <dgm:spPr/>
      <dgm:t>
        <a:bodyPr/>
        <a:lstStyle/>
        <a:p>
          <a:endParaRPr lang="en-US"/>
        </a:p>
      </dgm:t>
    </dgm:pt>
    <dgm:pt modelId="{93510367-4D9B-4578-B513-B7DBC7DC566D}" type="pres">
      <dgm:prSet presAssocID="{9993CFD3-4FD0-4BBC-AB72-46A7A2BC5076}" presName="childText" presStyleLbl="bgAcc1" presStyleIdx="1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8370A-BCF8-4FA1-AD4A-ED12BA10B833}" type="pres">
      <dgm:prSet presAssocID="{B060EF6D-1F49-402F-81F5-60AC97904D65}" presName="Name13" presStyleLbl="parChTrans1D2" presStyleIdx="2" presStyleCnt="19"/>
      <dgm:spPr/>
      <dgm:t>
        <a:bodyPr/>
        <a:lstStyle/>
        <a:p>
          <a:endParaRPr lang="en-US"/>
        </a:p>
      </dgm:t>
    </dgm:pt>
    <dgm:pt modelId="{F5D3A0AD-3F6E-4B72-8F09-797571353440}" type="pres">
      <dgm:prSet presAssocID="{A820AE67-DFA8-4B69-83C1-DE6669DC521B}" presName="childText" presStyleLbl="bgAcc1" presStyleIdx="2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F6541-0604-4BAB-B0F3-4A3E21E35670}" type="pres">
      <dgm:prSet presAssocID="{0F3420A2-F9EC-4901-B717-EA248DF0C6BE}" presName="Name13" presStyleLbl="parChTrans1D2" presStyleIdx="3" presStyleCnt="19"/>
      <dgm:spPr/>
      <dgm:t>
        <a:bodyPr/>
        <a:lstStyle/>
        <a:p>
          <a:endParaRPr lang="en-US"/>
        </a:p>
      </dgm:t>
    </dgm:pt>
    <dgm:pt modelId="{198B4FC2-8E1B-4EBA-947F-3B87AAF2764C}" type="pres">
      <dgm:prSet presAssocID="{D7ADCE17-736E-4D65-8BA7-4599395B5CFB}" presName="childText" presStyleLbl="bgAcc1" presStyleIdx="3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04E50-C6E6-4F77-A0B8-362EF2798A5F}" type="pres">
      <dgm:prSet presAssocID="{8AC8A071-4BE3-40D3-89DB-81FE70462475}" presName="Name13" presStyleLbl="parChTrans1D2" presStyleIdx="4" presStyleCnt="19"/>
      <dgm:spPr/>
      <dgm:t>
        <a:bodyPr/>
        <a:lstStyle/>
        <a:p>
          <a:endParaRPr lang="en-US"/>
        </a:p>
      </dgm:t>
    </dgm:pt>
    <dgm:pt modelId="{49AAC3CA-D871-4834-8964-246D5D932DE4}" type="pres">
      <dgm:prSet presAssocID="{77FB6B2C-3A48-4FE3-9E36-6A8F9624F11D}" presName="childText" presStyleLbl="bgAcc1" presStyleIdx="4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DA3F0-DF1C-4D59-93BB-A14A94852385}" type="pres">
      <dgm:prSet presAssocID="{458535E1-D415-4FFB-984F-09B5245C830C}" presName="Name13" presStyleLbl="parChTrans1D2" presStyleIdx="5" presStyleCnt="19"/>
      <dgm:spPr/>
      <dgm:t>
        <a:bodyPr/>
        <a:lstStyle/>
        <a:p>
          <a:endParaRPr lang="en-US"/>
        </a:p>
      </dgm:t>
    </dgm:pt>
    <dgm:pt modelId="{C0E58077-1A11-4746-BA6E-52A493EE3A47}" type="pres">
      <dgm:prSet presAssocID="{41F642FA-0387-4024-B461-260E13111A3D}" presName="childText" presStyleLbl="bgAcc1" presStyleIdx="5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19B89-6F01-4825-8180-304B9EE9D3B1}" type="pres">
      <dgm:prSet presAssocID="{1BAAE55D-BA4F-4E8E-BF30-FD545936278E}" presName="Name13" presStyleLbl="parChTrans1D2" presStyleIdx="6" presStyleCnt="19"/>
      <dgm:spPr/>
      <dgm:t>
        <a:bodyPr/>
        <a:lstStyle/>
        <a:p>
          <a:endParaRPr lang="en-US"/>
        </a:p>
      </dgm:t>
    </dgm:pt>
    <dgm:pt modelId="{662D3550-9514-40FE-BFE8-E03A17802D01}" type="pres">
      <dgm:prSet presAssocID="{8FB188F0-47F7-441F-B4FF-FA02B70657AE}" presName="childText" presStyleLbl="bgAcc1" presStyleIdx="6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848E4-BF85-4DD7-A8D3-353502BCA7BA}" type="pres">
      <dgm:prSet presAssocID="{46C20F06-5EE6-4D09-86FD-D778C1E29E1D}" presName="Name13" presStyleLbl="parChTrans1D2" presStyleIdx="7" presStyleCnt="19"/>
      <dgm:spPr/>
      <dgm:t>
        <a:bodyPr/>
        <a:lstStyle/>
        <a:p>
          <a:endParaRPr lang="en-US"/>
        </a:p>
      </dgm:t>
    </dgm:pt>
    <dgm:pt modelId="{21A15547-61A0-4645-B60E-4BE8B39BC8CB}" type="pres">
      <dgm:prSet presAssocID="{EF37D9EE-A03A-4F32-AAC4-56EAA58F6ED7}" presName="childText" presStyleLbl="bgAcc1" presStyleIdx="7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CE29A-3B61-41F9-9306-22CC635AC4DA}" type="pres">
      <dgm:prSet presAssocID="{9C07B0BF-779A-42D4-980A-05783BC7C8CF}" presName="Name13" presStyleLbl="parChTrans1D2" presStyleIdx="8" presStyleCnt="19"/>
      <dgm:spPr/>
      <dgm:t>
        <a:bodyPr/>
        <a:lstStyle/>
        <a:p>
          <a:endParaRPr lang="en-US"/>
        </a:p>
      </dgm:t>
    </dgm:pt>
    <dgm:pt modelId="{0CE17790-71DF-4D5F-AB2F-F4CCC88E5601}" type="pres">
      <dgm:prSet presAssocID="{98D6FC8B-9D1F-469E-926C-8D6372E1DA33}" presName="childText" presStyleLbl="bgAcc1" presStyleIdx="8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1F5D9-2C57-47E0-BFA9-42CCFA734733}" type="pres">
      <dgm:prSet presAssocID="{AFB7935B-068F-47DF-A444-3012817210B1}" presName="Name13" presStyleLbl="parChTrans1D2" presStyleIdx="9" presStyleCnt="19"/>
      <dgm:spPr/>
      <dgm:t>
        <a:bodyPr/>
        <a:lstStyle/>
        <a:p>
          <a:endParaRPr lang="en-US"/>
        </a:p>
      </dgm:t>
    </dgm:pt>
    <dgm:pt modelId="{2682E174-709C-45F7-BD9F-5EE2DC317CBA}" type="pres">
      <dgm:prSet presAssocID="{8F098675-74C4-4A17-8EAC-0CC292628998}" presName="childText" presStyleLbl="bgAcc1" presStyleIdx="9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8F273-38F1-49E1-8D7C-EB328D0EB374}" type="pres">
      <dgm:prSet presAssocID="{3E811B74-6E7B-450D-AC8F-627BF0A53775}" presName="Name13" presStyleLbl="parChTrans1D2" presStyleIdx="10" presStyleCnt="19"/>
      <dgm:spPr/>
      <dgm:t>
        <a:bodyPr/>
        <a:lstStyle/>
        <a:p>
          <a:endParaRPr lang="en-US"/>
        </a:p>
      </dgm:t>
    </dgm:pt>
    <dgm:pt modelId="{C191799E-C96F-4193-84F6-B212443006A6}" type="pres">
      <dgm:prSet presAssocID="{AE6CE9AE-D906-478A-A83D-8A0E75C789C5}" presName="childText" presStyleLbl="bgAcc1" presStyleIdx="10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75660-235D-4C7B-AE6A-251F99208717}" type="pres">
      <dgm:prSet presAssocID="{C577A551-1342-4715-8560-B324AEBC528B}" presName="Name13" presStyleLbl="parChTrans1D2" presStyleIdx="11" presStyleCnt="19"/>
      <dgm:spPr/>
      <dgm:t>
        <a:bodyPr/>
        <a:lstStyle/>
        <a:p>
          <a:endParaRPr lang="en-US"/>
        </a:p>
      </dgm:t>
    </dgm:pt>
    <dgm:pt modelId="{616FB9E0-90D8-4BE4-AFD3-50A64208C17A}" type="pres">
      <dgm:prSet presAssocID="{F3804EF0-AD47-4708-B88E-A1666707F3ED}" presName="childText" presStyleLbl="bgAcc1" presStyleIdx="11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99DC1-213C-410A-B496-245F3EA13DB9}" type="pres">
      <dgm:prSet presAssocID="{8BF29A48-C8FE-4E58-90FF-B2D576649BBF}" presName="Name13" presStyleLbl="parChTrans1D2" presStyleIdx="12" presStyleCnt="19"/>
      <dgm:spPr/>
      <dgm:t>
        <a:bodyPr/>
        <a:lstStyle/>
        <a:p>
          <a:endParaRPr lang="en-US"/>
        </a:p>
      </dgm:t>
    </dgm:pt>
    <dgm:pt modelId="{748EA943-30F1-4221-8A1A-D5782F8A6B7E}" type="pres">
      <dgm:prSet presAssocID="{47931C3E-4972-47C1-9818-921FF3290267}" presName="childText" presStyleLbl="bgAcc1" presStyleIdx="12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421DA-4F3E-4A99-A01A-DF77E4CA04F6}" type="pres">
      <dgm:prSet presAssocID="{ADD39009-1D34-4236-96D8-489FD79802F9}" presName="root" presStyleCnt="0"/>
      <dgm:spPr/>
    </dgm:pt>
    <dgm:pt modelId="{033D5E17-2DAA-4309-B88C-D95B0BC3F6B8}" type="pres">
      <dgm:prSet presAssocID="{ADD39009-1D34-4236-96D8-489FD79802F9}" presName="rootComposite" presStyleCnt="0"/>
      <dgm:spPr/>
    </dgm:pt>
    <dgm:pt modelId="{6F92289D-2248-46D3-9FEE-B7FE442D847D}" type="pres">
      <dgm:prSet presAssocID="{ADD39009-1D34-4236-96D8-489FD79802F9}" presName="rootText" presStyleLbl="node1" presStyleIdx="1" presStyleCnt="3" custScaleX="436123" custLinFactNeighborX="2193" custLinFactNeighborY="-4386"/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AA7377A4-7BE9-4487-A7C0-94079E057E88}" type="pres">
      <dgm:prSet presAssocID="{ADD39009-1D34-4236-96D8-489FD79802F9}" presName="rootConnector" presStyleLbl="node1" presStyleIdx="1" presStyleCnt="3"/>
      <dgm:spPr/>
      <dgm:t>
        <a:bodyPr/>
        <a:lstStyle/>
        <a:p>
          <a:endParaRPr lang="en-US"/>
        </a:p>
      </dgm:t>
    </dgm:pt>
    <dgm:pt modelId="{F358C183-C6D6-4E7C-A253-A26C578CF183}" type="pres">
      <dgm:prSet presAssocID="{ADD39009-1D34-4236-96D8-489FD79802F9}" presName="childShape" presStyleCnt="0"/>
      <dgm:spPr/>
    </dgm:pt>
    <dgm:pt modelId="{8043EA39-DC64-4C6A-8CBC-9F68A7206FE1}" type="pres">
      <dgm:prSet presAssocID="{1318FC70-AF30-423F-A8F9-7A33BA5D6852}" presName="Name13" presStyleLbl="parChTrans1D2" presStyleIdx="13" presStyleCnt="19"/>
      <dgm:spPr/>
      <dgm:t>
        <a:bodyPr/>
        <a:lstStyle/>
        <a:p>
          <a:endParaRPr lang="en-US"/>
        </a:p>
      </dgm:t>
    </dgm:pt>
    <dgm:pt modelId="{D5F63002-D7E5-4194-B97F-3822236306CA}" type="pres">
      <dgm:prSet presAssocID="{24894A7A-E9D9-4699-86B7-BBDEC2B45FC9}" presName="childText" presStyleLbl="bgAcc1" presStyleIdx="13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EF36F-13DA-476C-8F10-7E200CA7E642}" type="pres">
      <dgm:prSet presAssocID="{5237C132-B0B5-47C4-B1EB-847DE6C2681A}" presName="Name13" presStyleLbl="parChTrans1D2" presStyleIdx="14" presStyleCnt="19"/>
      <dgm:spPr/>
      <dgm:t>
        <a:bodyPr/>
        <a:lstStyle/>
        <a:p>
          <a:endParaRPr lang="en-US"/>
        </a:p>
      </dgm:t>
    </dgm:pt>
    <dgm:pt modelId="{AD7E7207-E966-43A1-A0D7-7E3C3F63083A}" type="pres">
      <dgm:prSet presAssocID="{0433409F-F8F2-4587-9818-C51A56FBD617}" presName="childText" presStyleLbl="bgAcc1" presStyleIdx="14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2A565-B8EC-4F5B-AA66-212FF00866D3}" type="pres">
      <dgm:prSet presAssocID="{418117CA-3B4B-49A5-A251-D1ABC371CE39}" presName="Name13" presStyleLbl="parChTrans1D2" presStyleIdx="15" presStyleCnt="19"/>
      <dgm:spPr/>
      <dgm:t>
        <a:bodyPr/>
        <a:lstStyle/>
        <a:p>
          <a:endParaRPr lang="en-US"/>
        </a:p>
      </dgm:t>
    </dgm:pt>
    <dgm:pt modelId="{958075C9-DD26-4668-AF29-3049C9261107}" type="pres">
      <dgm:prSet presAssocID="{D1F5F5F8-01B3-4546-8E55-64762F6653E6}" presName="childText" presStyleLbl="bgAcc1" presStyleIdx="15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079B5-952D-448C-A14C-8CA084E54BFF}" type="pres">
      <dgm:prSet presAssocID="{93A5FBDB-3F8E-492E-9DF5-6486240C4772}" presName="Name13" presStyleLbl="parChTrans1D2" presStyleIdx="16" presStyleCnt="19"/>
      <dgm:spPr/>
      <dgm:t>
        <a:bodyPr/>
        <a:lstStyle/>
        <a:p>
          <a:endParaRPr lang="en-US"/>
        </a:p>
      </dgm:t>
    </dgm:pt>
    <dgm:pt modelId="{E08D7587-6CC7-407D-9F32-49751040F7D9}" type="pres">
      <dgm:prSet presAssocID="{A68A5C22-57CC-404D-99D2-3D88C26720FB}" presName="childText" presStyleLbl="bgAcc1" presStyleIdx="16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0922-8ACF-4F59-B871-0C09A595117A}" type="pres">
      <dgm:prSet presAssocID="{B7A84E6E-8C22-4BBA-8707-A495F07E8C77}" presName="Name13" presStyleLbl="parChTrans1D2" presStyleIdx="17" presStyleCnt="19"/>
      <dgm:spPr/>
      <dgm:t>
        <a:bodyPr/>
        <a:lstStyle/>
        <a:p>
          <a:endParaRPr lang="en-US"/>
        </a:p>
      </dgm:t>
    </dgm:pt>
    <dgm:pt modelId="{C6958CD3-935C-4B70-B920-CB91E53A76C0}" type="pres">
      <dgm:prSet presAssocID="{B739B12B-A0AD-4A62-89DA-5D79B740E9FA}" presName="childText" presStyleLbl="bgAcc1" presStyleIdx="17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6E0A2-CF52-4761-9FA5-347F9E4B508F}" type="pres">
      <dgm:prSet presAssocID="{7D3BDB3C-EFF7-47E9-ACD3-82CA590666DA}" presName="Name13" presStyleLbl="parChTrans1D2" presStyleIdx="18" presStyleCnt="19"/>
      <dgm:spPr/>
      <dgm:t>
        <a:bodyPr/>
        <a:lstStyle/>
        <a:p>
          <a:endParaRPr lang="en-US"/>
        </a:p>
      </dgm:t>
    </dgm:pt>
    <dgm:pt modelId="{F3407C43-A8AB-4352-968F-F030BD0B537A}" type="pres">
      <dgm:prSet presAssocID="{6C47B44A-ABD4-4C13-8B1C-F09E3F999F92}" presName="childText" presStyleLbl="bgAcc1" presStyleIdx="18" presStyleCnt="19" custScaleX="40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6C9DA-2845-447B-A6FD-B0AD2B3A8741}" type="pres">
      <dgm:prSet presAssocID="{EC993D91-4D77-4D19-8214-3175CCD9F88A}" presName="root" presStyleCnt="0"/>
      <dgm:spPr/>
    </dgm:pt>
    <dgm:pt modelId="{CB586AE8-8D37-42C4-BF4D-B1C3996BFB96}" type="pres">
      <dgm:prSet presAssocID="{EC993D91-4D77-4D19-8214-3175CCD9F88A}" presName="rootComposite" presStyleCnt="0"/>
      <dgm:spPr/>
    </dgm:pt>
    <dgm:pt modelId="{7A429B97-056F-4B3E-B1E3-9FB08FC55E19}" type="pres">
      <dgm:prSet presAssocID="{EC993D91-4D77-4D19-8214-3175CCD9F88A}" presName="rootText" presStyleLbl="node1" presStyleIdx="2" presStyleCnt="3" custScaleX="402654" custLinFactNeighborX="-2192" custLinFactNeighborY="-469"/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5FBB31FC-803C-4B3A-9311-DF4314A97EC8}" type="pres">
      <dgm:prSet presAssocID="{EC993D91-4D77-4D19-8214-3175CCD9F88A}" presName="rootConnector" presStyleLbl="node1" presStyleIdx="2" presStyleCnt="3"/>
      <dgm:spPr/>
      <dgm:t>
        <a:bodyPr/>
        <a:lstStyle/>
        <a:p>
          <a:endParaRPr lang="en-US"/>
        </a:p>
      </dgm:t>
    </dgm:pt>
    <dgm:pt modelId="{5B5AB12C-2597-4837-B9D2-E806BB5125BD}" type="pres">
      <dgm:prSet presAssocID="{EC993D91-4D77-4D19-8214-3175CCD9F88A}" presName="childShape" presStyleCnt="0"/>
      <dgm:spPr/>
    </dgm:pt>
  </dgm:ptLst>
  <dgm:cxnLst>
    <dgm:cxn modelId="{0FE625CE-1602-4571-95B1-4236E79DC88D}" srcId="{A8EDB2D4-F5C0-4455-96A9-BDD4D0CEF6A1}" destId="{8F098675-74C4-4A17-8EAC-0CC292628998}" srcOrd="9" destOrd="0" parTransId="{AFB7935B-068F-47DF-A444-3012817210B1}" sibTransId="{C60F42A0-468D-46B8-9A91-519AC7DAB32B}"/>
    <dgm:cxn modelId="{87FA9662-5919-46BB-86BE-FD492123C8B4}" srcId="{35D9787A-C826-4F82-AEA4-D985BF183CF7}" destId="{A8EDB2D4-F5C0-4455-96A9-BDD4D0CEF6A1}" srcOrd="0" destOrd="0" parTransId="{EE3375D0-768C-4B64-A23A-2BFFC627D45A}" sibTransId="{029B0ECC-56B1-4478-A553-8259CB73F990}"/>
    <dgm:cxn modelId="{5F8F785A-AA1B-40DC-929C-96B5EFBA70B9}" type="presOf" srcId="{A68A5C22-57CC-404D-99D2-3D88C26720FB}" destId="{E08D7587-6CC7-407D-9F32-49751040F7D9}" srcOrd="0" destOrd="0" presId="urn:microsoft.com/office/officeart/2005/8/layout/hierarchy3"/>
    <dgm:cxn modelId="{3B58BE6D-319E-4C4C-B0BA-612FC98A0DF1}" type="presOf" srcId="{47931C3E-4972-47C1-9818-921FF3290267}" destId="{748EA943-30F1-4221-8A1A-D5782F8A6B7E}" srcOrd="0" destOrd="0" presId="urn:microsoft.com/office/officeart/2005/8/layout/hierarchy3"/>
    <dgm:cxn modelId="{25ED70F2-B3F4-4ED3-AD1E-BFACEB2E8647}" type="presOf" srcId="{8F098675-74C4-4A17-8EAC-0CC292628998}" destId="{2682E174-709C-45F7-BD9F-5EE2DC317CBA}" srcOrd="0" destOrd="0" presId="urn:microsoft.com/office/officeart/2005/8/layout/hierarchy3"/>
    <dgm:cxn modelId="{5B458808-00C1-4B5B-806F-CD9FEC821100}" type="presOf" srcId="{1318FC70-AF30-423F-A8F9-7A33BA5D6852}" destId="{8043EA39-DC64-4C6A-8CBC-9F68A7206FE1}" srcOrd="0" destOrd="0" presId="urn:microsoft.com/office/officeart/2005/8/layout/hierarchy3"/>
    <dgm:cxn modelId="{7B383BC2-6778-463F-A8FA-D47ECC8EDA25}" type="presOf" srcId="{24894A7A-E9D9-4699-86B7-BBDEC2B45FC9}" destId="{D5F63002-D7E5-4194-B97F-3822236306CA}" srcOrd="0" destOrd="0" presId="urn:microsoft.com/office/officeart/2005/8/layout/hierarchy3"/>
    <dgm:cxn modelId="{A164F54E-7F63-4EE4-9296-CDFEA340C41E}" type="presOf" srcId="{3E811B74-6E7B-450D-AC8F-627BF0A53775}" destId="{52C8F273-38F1-49E1-8D7C-EB328D0EB374}" srcOrd="0" destOrd="0" presId="urn:microsoft.com/office/officeart/2005/8/layout/hierarchy3"/>
    <dgm:cxn modelId="{A706F964-2741-4780-B20F-62AFEEC1733B}" type="presOf" srcId="{46C20F06-5EE6-4D09-86FD-D778C1E29E1D}" destId="{940848E4-BF85-4DD7-A8D3-353502BCA7BA}" srcOrd="0" destOrd="0" presId="urn:microsoft.com/office/officeart/2005/8/layout/hierarchy3"/>
    <dgm:cxn modelId="{9CFEF2EB-71F6-4B3B-9E07-25BF677546FE}" type="presOf" srcId="{F3804EF0-AD47-4708-B88E-A1666707F3ED}" destId="{616FB9E0-90D8-4BE4-AFD3-50A64208C17A}" srcOrd="0" destOrd="0" presId="urn:microsoft.com/office/officeart/2005/8/layout/hierarchy3"/>
    <dgm:cxn modelId="{6AC0E91B-F22C-4FC9-B90B-7C4BFCCB1349}" srcId="{A8EDB2D4-F5C0-4455-96A9-BDD4D0CEF6A1}" destId="{47931C3E-4972-47C1-9818-921FF3290267}" srcOrd="12" destOrd="0" parTransId="{8BF29A48-C8FE-4E58-90FF-B2D576649BBF}" sibTransId="{45DFCC8D-154F-4EBF-A63A-555035AA85D3}"/>
    <dgm:cxn modelId="{D5040C53-EA1F-4C39-A1A4-A60F7FEEB4A9}" type="presOf" srcId="{9C07B0BF-779A-42D4-980A-05783BC7C8CF}" destId="{5DDCE29A-3B61-41F9-9306-22CC635AC4DA}" srcOrd="0" destOrd="0" presId="urn:microsoft.com/office/officeart/2005/8/layout/hierarchy3"/>
    <dgm:cxn modelId="{551A5D8F-EC59-4478-9A11-6AE217BFFDC3}" srcId="{35D9787A-C826-4F82-AEA4-D985BF183CF7}" destId="{ADD39009-1D34-4236-96D8-489FD79802F9}" srcOrd="1" destOrd="0" parTransId="{616D0A08-92B1-4293-AF7F-A6DBBD2BF1BA}" sibTransId="{9C9DB9B5-642A-49AC-99AC-1D4401DCEDED}"/>
    <dgm:cxn modelId="{487E8586-4496-4D10-979A-14EF07793CB7}" srcId="{A8EDB2D4-F5C0-4455-96A9-BDD4D0CEF6A1}" destId="{8FB188F0-47F7-441F-B4FF-FA02B70657AE}" srcOrd="6" destOrd="0" parTransId="{1BAAE55D-BA4F-4E8E-BF30-FD545936278E}" sibTransId="{C294E1D2-DBC6-4436-A047-AC926849C3EA}"/>
    <dgm:cxn modelId="{6A3C46C5-0DAD-4B7D-AC19-07FC5D4FD316}" srcId="{ADD39009-1D34-4236-96D8-489FD79802F9}" destId="{A68A5C22-57CC-404D-99D2-3D88C26720FB}" srcOrd="3" destOrd="0" parTransId="{93A5FBDB-3F8E-492E-9DF5-6486240C4772}" sibTransId="{5159E4FC-0E51-4085-845F-041CF2093C93}"/>
    <dgm:cxn modelId="{769B15D8-F237-4E41-BA55-993DF3F94D60}" type="presOf" srcId="{AE6CE9AE-D906-478A-A83D-8A0E75C789C5}" destId="{C191799E-C96F-4193-84F6-B212443006A6}" srcOrd="0" destOrd="0" presId="urn:microsoft.com/office/officeart/2005/8/layout/hierarchy3"/>
    <dgm:cxn modelId="{D40C6465-05E7-4736-99E9-950E1D3B58C9}" type="presOf" srcId="{93A5FBDB-3F8E-492E-9DF5-6486240C4772}" destId="{E90079B5-952D-448C-A14C-8CA084E54BFF}" srcOrd="0" destOrd="0" presId="urn:microsoft.com/office/officeart/2005/8/layout/hierarchy3"/>
    <dgm:cxn modelId="{DB4BE2E3-6DCE-45E9-8139-660074B23109}" type="presOf" srcId="{A8EDB2D4-F5C0-4455-96A9-BDD4D0CEF6A1}" destId="{813F8DC4-B41E-41AF-BBD1-92D238990367}" srcOrd="0" destOrd="0" presId="urn:microsoft.com/office/officeart/2005/8/layout/hierarchy3"/>
    <dgm:cxn modelId="{35FB1138-B750-45CD-9546-4E01EF4059C8}" type="presOf" srcId="{EC993D91-4D77-4D19-8214-3175CCD9F88A}" destId="{5FBB31FC-803C-4B3A-9311-DF4314A97EC8}" srcOrd="1" destOrd="0" presId="urn:microsoft.com/office/officeart/2005/8/layout/hierarchy3"/>
    <dgm:cxn modelId="{CEB27760-63E5-4682-BED6-9B09D6CB1C1D}" type="presOf" srcId="{0433409F-F8F2-4587-9818-C51A56FBD617}" destId="{AD7E7207-E966-43A1-A0D7-7E3C3F63083A}" srcOrd="0" destOrd="0" presId="urn:microsoft.com/office/officeart/2005/8/layout/hierarchy3"/>
    <dgm:cxn modelId="{4A36E4A2-9325-488B-94F9-00CDBD5FAD07}" srcId="{ADD39009-1D34-4236-96D8-489FD79802F9}" destId="{D1F5F5F8-01B3-4546-8E55-64762F6653E6}" srcOrd="2" destOrd="0" parTransId="{418117CA-3B4B-49A5-A251-D1ABC371CE39}" sibTransId="{4C07BC18-F98D-465D-9146-023525CBAEB0}"/>
    <dgm:cxn modelId="{92C7A322-D122-4317-A699-6262A3B02928}" type="presOf" srcId="{9993CFD3-4FD0-4BBC-AB72-46A7A2BC5076}" destId="{93510367-4D9B-4578-B513-B7DBC7DC566D}" srcOrd="0" destOrd="0" presId="urn:microsoft.com/office/officeart/2005/8/layout/hierarchy3"/>
    <dgm:cxn modelId="{536BE5B1-A2B4-4977-B934-43E1C9DE82C1}" type="presOf" srcId="{ADD39009-1D34-4236-96D8-489FD79802F9}" destId="{6F92289D-2248-46D3-9FEE-B7FE442D847D}" srcOrd="0" destOrd="0" presId="urn:microsoft.com/office/officeart/2005/8/layout/hierarchy3"/>
    <dgm:cxn modelId="{B9292440-CED0-4186-8C81-250A58008FD1}" type="presOf" srcId="{458535E1-D415-4FFB-984F-09B5245C830C}" destId="{A32DA3F0-DF1C-4D59-93BB-A14A94852385}" srcOrd="0" destOrd="0" presId="urn:microsoft.com/office/officeart/2005/8/layout/hierarchy3"/>
    <dgm:cxn modelId="{9B448373-6AAD-4BC6-B5F8-186D5E18124E}" type="presOf" srcId="{A820AE67-DFA8-4B69-83C1-DE6669DC521B}" destId="{F5D3A0AD-3F6E-4B72-8F09-797571353440}" srcOrd="0" destOrd="0" presId="urn:microsoft.com/office/officeart/2005/8/layout/hierarchy3"/>
    <dgm:cxn modelId="{E1103240-6A8F-40CD-92A9-8B5FA75BA375}" srcId="{A8EDB2D4-F5C0-4455-96A9-BDD4D0CEF6A1}" destId="{98D6FC8B-9D1F-469E-926C-8D6372E1DA33}" srcOrd="8" destOrd="0" parTransId="{9C07B0BF-779A-42D4-980A-05783BC7C8CF}" sibTransId="{B4F3115B-B308-41E4-8DE6-7C0E87ACDB9B}"/>
    <dgm:cxn modelId="{19328F4B-9112-4AB1-A000-2723ED16AACD}" srcId="{A8EDB2D4-F5C0-4455-96A9-BDD4D0CEF6A1}" destId="{F3804EF0-AD47-4708-B88E-A1666707F3ED}" srcOrd="11" destOrd="0" parTransId="{C577A551-1342-4715-8560-B324AEBC528B}" sibTransId="{18EB3213-E4D9-4514-8B57-561FBA627897}"/>
    <dgm:cxn modelId="{1B868684-202A-4D64-AB80-E50AE326F8EF}" type="presOf" srcId="{B739B12B-A0AD-4A62-89DA-5D79B740E9FA}" destId="{C6958CD3-935C-4B70-B920-CB91E53A76C0}" srcOrd="0" destOrd="0" presId="urn:microsoft.com/office/officeart/2005/8/layout/hierarchy3"/>
    <dgm:cxn modelId="{69A957F4-9377-4EDE-BBE9-C799A85D2112}" srcId="{A8EDB2D4-F5C0-4455-96A9-BDD4D0CEF6A1}" destId="{9993CFD3-4FD0-4BBC-AB72-46A7A2BC5076}" srcOrd="1" destOrd="0" parTransId="{9BE66E0E-AB4C-4C67-978C-14ED6D5A88BF}" sibTransId="{8CE41875-A892-4476-84F0-C4A09D246B0B}"/>
    <dgm:cxn modelId="{0B2206DD-275B-4D1D-AD28-CEAABFACBBB0}" type="presOf" srcId="{8BF29A48-C8FE-4E58-90FF-B2D576649BBF}" destId="{99399DC1-213C-410A-B496-245F3EA13DB9}" srcOrd="0" destOrd="0" presId="urn:microsoft.com/office/officeart/2005/8/layout/hierarchy3"/>
    <dgm:cxn modelId="{4E1E5832-D71B-435B-88F9-BE37F2FBCE74}" type="presOf" srcId="{7D3BDB3C-EFF7-47E9-ACD3-82CA590666DA}" destId="{71F6E0A2-CF52-4761-9FA5-347F9E4B508F}" srcOrd="0" destOrd="0" presId="urn:microsoft.com/office/officeart/2005/8/layout/hierarchy3"/>
    <dgm:cxn modelId="{0684143F-5671-40E0-8ABF-BEDB05B92BD0}" srcId="{ADD39009-1D34-4236-96D8-489FD79802F9}" destId="{6C47B44A-ABD4-4C13-8B1C-F09E3F999F92}" srcOrd="5" destOrd="0" parTransId="{7D3BDB3C-EFF7-47E9-ACD3-82CA590666DA}" sibTransId="{E670BEF1-FE79-4E07-877D-CE0B8DA28FA8}"/>
    <dgm:cxn modelId="{9C355729-E275-4F9C-A176-6CCB5A7CAFEA}" type="presOf" srcId="{8FB188F0-47F7-441F-B4FF-FA02B70657AE}" destId="{662D3550-9514-40FE-BFE8-E03A17802D01}" srcOrd="0" destOrd="0" presId="urn:microsoft.com/office/officeart/2005/8/layout/hierarchy3"/>
    <dgm:cxn modelId="{0E9D07A0-EC92-43FD-A922-513BFF814A76}" type="presOf" srcId="{EF37D9EE-A03A-4F32-AAC4-56EAA58F6ED7}" destId="{21A15547-61A0-4645-B60E-4BE8B39BC8CB}" srcOrd="0" destOrd="0" presId="urn:microsoft.com/office/officeart/2005/8/layout/hierarchy3"/>
    <dgm:cxn modelId="{240301FF-3C6A-4F51-A488-2D2385CD0ACA}" srcId="{A8EDB2D4-F5C0-4455-96A9-BDD4D0CEF6A1}" destId="{AE6CE9AE-D906-478A-A83D-8A0E75C789C5}" srcOrd="10" destOrd="0" parTransId="{3E811B74-6E7B-450D-AC8F-627BF0A53775}" sibTransId="{B005D835-E06B-4F81-B2D9-C69088C2CBFC}"/>
    <dgm:cxn modelId="{78221D97-3C48-4FDC-9267-573FBDB1F3CD}" type="presOf" srcId="{1BAAE55D-BA4F-4E8E-BF30-FD545936278E}" destId="{96D19B89-6F01-4825-8180-304B9EE9D3B1}" srcOrd="0" destOrd="0" presId="urn:microsoft.com/office/officeart/2005/8/layout/hierarchy3"/>
    <dgm:cxn modelId="{4724D5B2-02C3-4AF9-9777-ACBB8FF815DD}" type="presOf" srcId="{B060EF6D-1F49-402F-81F5-60AC97904D65}" destId="{B128370A-BCF8-4FA1-AD4A-ED12BA10B833}" srcOrd="0" destOrd="0" presId="urn:microsoft.com/office/officeart/2005/8/layout/hierarchy3"/>
    <dgm:cxn modelId="{037823D6-454C-45C4-8EC0-16DF5A8A9F01}" type="presOf" srcId="{D1F5F5F8-01B3-4546-8E55-64762F6653E6}" destId="{958075C9-DD26-4668-AF29-3049C9261107}" srcOrd="0" destOrd="0" presId="urn:microsoft.com/office/officeart/2005/8/layout/hierarchy3"/>
    <dgm:cxn modelId="{F80CE8AD-B9A2-4AC9-ACFA-7A7E17B4252C}" srcId="{ADD39009-1D34-4236-96D8-489FD79802F9}" destId="{24894A7A-E9D9-4699-86B7-BBDEC2B45FC9}" srcOrd="0" destOrd="0" parTransId="{1318FC70-AF30-423F-A8F9-7A33BA5D6852}" sibTransId="{313D86F3-B6BB-42E8-9E7C-5DA646239E36}"/>
    <dgm:cxn modelId="{A7475F2A-F18F-4F44-B523-62F72A295DE4}" type="presOf" srcId="{ADD39009-1D34-4236-96D8-489FD79802F9}" destId="{AA7377A4-7BE9-4487-A7C0-94079E057E88}" srcOrd="1" destOrd="0" presId="urn:microsoft.com/office/officeart/2005/8/layout/hierarchy3"/>
    <dgm:cxn modelId="{370BBE78-663F-482E-BA32-D866AF571059}" srcId="{ADD39009-1D34-4236-96D8-489FD79802F9}" destId="{0433409F-F8F2-4587-9818-C51A56FBD617}" srcOrd="1" destOrd="0" parTransId="{5237C132-B0B5-47C4-B1EB-847DE6C2681A}" sibTransId="{DF7B36E5-904D-4172-9543-CB7399543F49}"/>
    <dgm:cxn modelId="{A26C697D-8236-4667-A126-199B4344BD7E}" srcId="{35D9787A-C826-4F82-AEA4-D985BF183CF7}" destId="{EC993D91-4D77-4D19-8214-3175CCD9F88A}" srcOrd="2" destOrd="0" parTransId="{DC4FC12F-0A5A-43AA-8DFC-B45C034A51DE}" sibTransId="{B6A0B949-617A-4833-9A47-5AB78BF85D79}"/>
    <dgm:cxn modelId="{66E04D21-EE95-48FE-8AF4-A8F029C29130}" type="presOf" srcId="{E5E61166-7A86-4221-A9BB-6D94AEC84D0F}" destId="{95F3009D-063A-4ECD-A9F1-A22C825058A3}" srcOrd="0" destOrd="0" presId="urn:microsoft.com/office/officeart/2005/8/layout/hierarchy3"/>
    <dgm:cxn modelId="{63EF2598-E354-4F9D-A2B5-7C8A6B7F359F}" type="presOf" srcId="{8AC8A071-4BE3-40D3-89DB-81FE70462475}" destId="{2E704E50-C6E6-4F77-A0B8-362EF2798A5F}" srcOrd="0" destOrd="0" presId="urn:microsoft.com/office/officeart/2005/8/layout/hierarchy3"/>
    <dgm:cxn modelId="{8A123BD3-B210-4DD1-AF43-F26B4A11B012}" type="presOf" srcId="{0F3420A2-F9EC-4901-B717-EA248DF0C6BE}" destId="{903F6541-0604-4BAB-B0F3-4A3E21E35670}" srcOrd="0" destOrd="0" presId="urn:microsoft.com/office/officeart/2005/8/layout/hierarchy3"/>
    <dgm:cxn modelId="{2C2F1228-ED97-4829-9856-88D65B5A969F}" type="presOf" srcId="{B7A84E6E-8C22-4BBA-8707-A495F07E8C77}" destId="{07BC0922-8ACF-4F59-B871-0C09A595117A}" srcOrd="0" destOrd="0" presId="urn:microsoft.com/office/officeart/2005/8/layout/hierarchy3"/>
    <dgm:cxn modelId="{07A69AEF-91F1-4FFA-B0F3-33AE596A75E2}" type="presOf" srcId="{41F642FA-0387-4024-B461-260E13111A3D}" destId="{C0E58077-1A11-4746-BA6E-52A493EE3A47}" srcOrd="0" destOrd="0" presId="urn:microsoft.com/office/officeart/2005/8/layout/hierarchy3"/>
    <dgm:cxn modelId="{B8BE0605-9C51-4F10-A2CE-885C0F1CB24D}" type="presOf" srcId="{EC993D91-4D77-4D19-8214-3175CCD9F88A}" destId="{7A429B97-056F-4B3E-B1E3-9FB08FC55E19}" srcOrd="0" destOrd="0" presId="urn:microsoft.com/office/officeart/2005/8/layout/hierarchy3"/>
    <dgm:cxn modelId="{4AC2F4DE-B3C3-4DEB-95D9-94B58CCCEFF2}" srcId="{ADD39009-1D34-4236-96D8-489FD79802F9}" destId="{B739B12B-A0AD-4A62-89DA-5D79B740E9FA}" srcOrd="4" destOrd="0" parTransId="{B7A84E6E-8C22-4BBA-8707-A495F07E8C77}" sibTransId="{8E707513-FB6A-4F39-9A59-D3357B0F8CC7}"/>
    <dgm:cxn modelId="{87365050-C695-4626-B3E1-07EC0520BFBD}" srcId="{A8EDB2D4-F5C0-4455-96A9-BDD4D0CEF6A1}" destId="{41F642FA-0387-4024-B461-260E13111A3D}" srcOrd="5" destOrd="0" parTransId="{458535E1-D415-4FFB-984F-09B5245C830C}" sibTransId="{440DC2A8-0D02-41E4-B3C0-5E6AAAE4E615}"/>
    <dgm:cxn modelId="{E0A3CDD2-CDCC-4083-9F01-44A168821178}" type="presOf" srcId="{6C47B44A-ABD4-4C13-8B1C-F09E3F999F92}" destId="{F3407C43-A8AB-4352-968F-F030BD0B537A}" srcOrd="0" destOrd="0" presId="urn:microsoft.com/office/officeart/2005/8/layout/hierarchy3"/>
    <dgm:cxn modelId="{87096133-DB1D-47B6-8516-43CD1D47DAE5}" srcId="{A8EDB2D4-F5C0-4455-96A9-BDD4D0CEF6A1}" destId="{EF37D9EE-A03A-4F32-AAC4-56EAA58F6ED7}" srcOrd="7" destOrd="0" parTransId="{46C20F06-5EE6-4D09-86FD-D778C1E29E1D}" sibTransId="{0EDE0211-D5C3-4E81-9B0B-7D9C95D5C247}"/>
    <dgm:cxn modelId="{B7745000-CB9F-4780-B902-17F28674F41B}" type="presOf" srcId="{35D9787A-C826-4F82-AEA4-D985BF183CF7}" destId="{77D3BC92-68F6-4D41-A403-BCEA00B5B447}" srcOrd="0" destOrd="0" presId="urn:microsoft.com/office/officeart/2005/8/layout/hierarchy3"/>
    <dgm:cxn modelId="{603FA7BB-9079-4837-BFC2-8E33B23CBD7F}" type="presOf" srcId="{5343E629-E6BD-4831-A17B-329EB5F9ACB3}" destId="{335D0BF8-3D80-4EE6-A0E7-18B2133628B0}" srcOrd="0" destOrd="0" presId="urn:microsoft.com/office/officeart/2005/8/layout/hierarchy3"/>
    <dgm:cxn modelId="{361F7909-AB6E-4BDC-88BC-03563CF9BB70}" srcId="{A8EDB2D4-F5C0-4455-96A9-BDD4D0CEF6A1}" destId="{D7ADCE17-736E-4D65-8BA7-4599395B5CFB}" srcOrd="3" destOrd="0" parTransId="{0F3420A2-F9EC-4901-B717-EA248DF0C6BE}" sibTransId="{DCF857AB-8FF6-45B3-81F1-1AB7627EE863}"/>
    <dgm:cxn modelId="{5F9903E2-8893-48DE-9140-604540D98AD7}" type="presOf" srcId="{77FB6B2C-3A48-4FE3-9E36-6A8F9624F11D}" destId="{49AAC3CA-D871-4834-8964-246D5D932DE4}" srcOrd="0" destOrd="0" presId="urn:microsoft.com/office/officeart/2005/8/layout/hierarchy3"/>
    <dgm:cxn modelId="{7BB4C94F-E49D-4096-AADD-8E4EE7E67921}" srcId="{A8EDB2D4-F5C0-4455-96A9-BDD4D0CEF6A1}" destId="{A820AE67-DFA8-4B69-83C1-DE6669DC521B}" srcOrd="2" destOrd="0" parTransId="{B060EF6D-1F49-402F-81F5-60AC97904D65}" sibTransId="{FCE31AEC-80FA-419D-99FD-66F8399A7C7D}"/>
    <dgm:cxn modelId="{698E906D-0479-4E14-95EA-CC12F640E9E7}" type="presOf" srcId="{C577A551-1342-4715-8560-B324AEBC528B}" destId="{A0B75660-235D-4C7B-AE6A-251F99208717}" srcOrd="0" destOrd="0" presId="urn:microsoft.com/office/officeart/2005/8/layout/hierarchy3"/>
    <dgm:cxn modelId="{49E32712-1551-4367-BB77-30F1CC813A32}" srcId="{A8EDB2D4-F5C0-4455-96A9-BDD4D0CEF6A1}" destId="{77FB6B2C-3A48-4FE3-9E36-6A8F9624F11D}" srcOrd="4" destOrd="0" parTransId="{8AC8A071-4BE3-40D3-89DB-81FE70462475}" sibTransId="{5F8D6B81-A0CB-4A62-9EC4-1F4F89BB743C}"/>
    <dgm:cxn modelId="{40638DE2-E900-47AB-8053-18BB4F8DF07F}" type="presOf" srcId="{AFB7935B-068F-47DF-A444-3012817210B1}" destId="{B401F5D9-2C57-47E0-BFA9-42CCFA734733}" srcOrd="0" destOrd="0" presId="urn:microsoft.com/office/officeart/2005/8/layout/hierarchy3"/>
    <dgm:cxn modelId="{D86D30FA-417D-42C9-8D4D-D268039076F3}" type="presOf" srcId="{98D6FC8B-9D1F-469E-926C-8D6372E1DA33}" destId="{0CE17790-71DF-4D5F-AB2F-F4CCC88E5601}" srcOrd="0" destOrd="0" presId="urn:microsoft.com/office/officeart/2005/8/layout/hierarchy3"/>
    <dgm:cxn modelId="{3D3CB669-446E-4499-A4FA-01943C1477F4}" type="presOf" srcId="{A8EDB2D4-F5C0-4455-96A9-BDD4D0CEF6A1}" destId="{F6162A3C-2D1B-4CF4-8C3A-205358D6F3C6}" srcOrd="1" destOrd="0" presId="urn:microsoft.com/office/officeart/2005/8/layout/hierarchy3"/>
    <dgm:cxn modelId="{47BDEFDB-F99A-4302-B90A-1293D1382270}" type="presOf" srcId="{418117CA-3B4B-49A5-A251-D1ABC371CE39}" destId="{2A02A565-B8EC-4F5B-AA66-212FF00866D3}" srcOrd="0" destOrd="0" presId="urn:microsoft.com/office/officeart/2005/8/layout/hierarchy3"/>
    <dgm:cxn modelId="{BBD6BB97-2520-45FA-8E06-35D7EED15613}" type="presOf" srcId="{5237C132-B0B5-47C4-B1EB-847DE6C2681A}" destId="{844EF36F-13DA-476C-8F10-7E200CA7E642}" srcOrd="0" destOrd="0" presId="urn:microsoft.com/office/officeart/2005/8/layout/hierarchy3"/>
    <dgm:cxn modelId="{91485FC3-C46A-4203-9387-502ACA2A0B2B}" srcId="{A8EDB2D4-F5C0-4455-96A9-BDD4D0CEF6A1}" destId="{E5E61166-7A86-4221-A9BB-6D94AEC84D0F}" srcOrd="0" destOrd="0" parTransId="{5343E629-E6BD-4831-A17B-329EB5F9ACB3}" sibTransId="{4EC00477-C803-42E6-B93E-B229E66583C8}"/>
    <dgm:cxn modelId="{84BA3AF1-A705-4DFC-88CF-7F29B78E9450}" type="presOf" srcId="{D7ADCE17-736E-4D65-8BA7-4599395B5CFB}" destId="{198B4FC2-8E1B-4EBA-947F-3B87AAF2764C}" srcOrd="0" destOrd="0" presId="urn:microsoft.com/office/officeart/2005/8/layout/hierarchy3"/>
    <dgm:cxn modelId="{1162A10D-14D5-4BAA-B90E-CA2736AF656D}" type="presOf" srcId="{9BE66E0E-AB4C-4C67-978C-14ED6D5A88BF}" destId="{7C7DB822-D7C1-449F-A346-481CAD228D52}" srcOrd="0" destOrd="0" presId="urn:microsoft.com/office/officeart/2005/8/layout/hierarchy3"/>
    <dgm:cxn modelId="{B1BE27AD-A703-4CA4-AE34-8FF2E5D75688}" type="presParOf" srcId="{77D3BC92-68F6-4D41-A403-BCEA00B5B447}" destId="{7CB48DBB-1AAF-4E00-ACA6-331C2693D23A}" srcOrd="0" destOrd="0" presId="urn:microsoft.com/office/officeart/2005/8/layout/hierarchy3"/>
    <dgm:cxn modelId="{FE6FA45F-0F5C-44C6-895C-97B9F821CDBE}" type="presParOf" srcId="{7CB48DBB-1AAF-4E00-ACA6-331C2693D23A}" destId="{4F7FEDB5-9E5C-4035-B546-C929B4275ED9}" srcOrd="0" destOrd="0" presId="urn:microsoft.com/office/officeart/2005/8/layout/hierarchy3"/>
    <dgm:cxn modelId="{F698BAAC-0EB5-4D46-8D1B-0686F81D654E}" type="presParOf" srcId="{4F7FEDB5-9E5C-4035-B546-C929B4275ED9}" destId="{813F8DC4-B41E-41AF-BBD1-92D238990367}" srcOrd="0" destOrd="0" presId="urn:microsoft.com/office/officeart/2005/8/layout/hierarchy3"/>
    <dgm:cxn modelId="{39D22979-BB6D-4360-A010-E53423DF5F53}" type="presParOf" srcId="{4F7FEDB5-9E5C-4035-B546-C929B4275ED9}" destId="{F6162A3C-2D1B-4CF4-8C3A-205358D6F3C6}" srcOrd="1" destOrd="0" presId="urn:microsoft.com/office/officeart/2005/8/layout/hierarchy3"/>
    <dgm:cxn modelId="{D815E7F0-A2D1-40CC-A116-E753A933D3D9}" type="presParOf" srcId="{7CB48DBB-1AAF-4E00-ACA6-331C2693D23A}" destId="{0FCEED90-A37C-4D7F-B5CB-29D81DF67587}" srcOrd="1" destOrd="0" presId="urn:microsoft.com/office/officeart/2005/8/layout/hierarchy3"/>
    <dgm:cxn modelId="{DF233154-CE6F-4CE0-9450-71B8F2FC6CA0}" type="presParOf" srcId="{0FCEED90-A37C-4D7F-B5CB-29D81DF67587}" destId="{335D0BF8-3D80-4EE6-A0E7-18B2133628B0}" srcOrd="0" destOrd="0" presId="urn:microsoft.com/office/officeart/2005/8/layout/hierarchy3"/>
    <dgm:cxn modelId="{5C6A5D13-BC0D-4113-BF92-70BB137313B2}" type="presParOf" srcId="{0FCEED90-A37C-4D7F-B5CB-29D81DF67587}" destId="{95F3009D-063A-4ECD-A9F1-A22C825058A3}" srcOrd="1" destOrd="0" presId="urn:microsoft.com/office/officeart/2005/8/layout/hierarchy3"/>
    <dgm:cxn modelId="{8F73D58D-2610-4941-AB07-98E33904D4F5}" type="presParOf" srcId="{0FCEED90-A37C-4D7F-B5CB-29D81DF67587}" destId="{7C7DB822-D7C1-449F-A346-481CAD228D52}" srcOrd="2" destOrd="0" presId="urn:microsoft.com/office/officeart/2005/8/layout/hierarchy3"/>
    <dgm:cxn modelId="{F0F7D9E7-3AD3-46BC-BFFC-5E7306FAB5EF}" type="presParOf" srcId="{0FCEED90-A37C-4D7F-B5CB-29D81DF67587}" destId="{93510367-4D9B-4578-B513-B7DBC7DC566D}" srcOrd="3" destOrd="0" presId="urn:microsoft.com/office/officeart/2005/8/layout/hierarchy3"/>
    <dgm:cxn modelId="{E0C9D00A-01D2-4223-B258-8A301A8F71C1}" type="presParOf" srcId="{0FCEED90-A37C-4D7F-B5CB-29D81DF67587}" destId="{B128370A-BCF8-4FA1-AD4A-ED12BA10B833}" srcOrd="4" destOrd="0" presId="urn:microsoft.com/office/officeart/2005/8/layout/hierarchy3"/>
    <dgm:cxn modelId="{367C9E2D-AD0D-4312-B982-AC005A24CDE4}" type="presParOf" srcId="{0FCEED90-A37C-4D7F-B5CB-29D81DF67587}" destId="{F5D3A0AD-3F6E-4B72-8F09-797571353440}" srcOrd="5" destOrd="0" presId="urn:microsoft.com/office/officeart/2005/8/layout/hierarchy3"/>
    <dgm:cxn modelId="{8146C4DF-0ADE-4134-A897-52B8F0817F6E}" type="presParOf" srcId="{0FCEED90-A37C-4D7F-B5CB-29D81DF67587}" destId="{903F6541-0604-4BAB-B0F3-4A3E21E35670}" srcOrd="6" destOrd="0" presId="urn:microsoft.com/office/officeart/2005/8/layout/hierarchy3"/>
    <dgm:cxn modelId="{66816F94-CC0E-4CB4-B6FE-8A0948C0D6B3}" type="presParOf" srcId="{0FCEED90-A37C-4D7F-B5CB-29D81DF67587}" destId="{198B4FC2-8E1B-4EBA-947F-3B87AAF2764C}" srcOrd="7" destOrd="0" presId="urn:microsoft.com/office/officeart/2005/8/layout/hierarchy3"/>
    <dgm:cxn modelId="{33291276-68B5-4421-A1B5-5ABB08A9A19D}" type="presParOf" srcId="{0FCEED90-A37C-4D7F-B5CB-29D81DF67587}" destId="{2E704E50-C6E6-4F77-A0B8-362EF2798A5F}" srcOrd="8" destOrd="0" presId="urn:microsoft.com/office/officeart/2005/8/layout/hierarchy3"/>
    <dgm:cxn modelId="{E175FAF2-BD4B-434A-B215-E8A8813E5395}" type="presParOf" srcId="{0FCEED90-A37C-4D7F-B5CB-29D81DF67587}" destId="{49AAC3CA-D871-4834-8964-246D5D932DE4}" srcOrd="9" destOrd="0" presId="urn:microsoft.com/office/officeart/2005/8/layout/hierarchy3"/>
    <dgm:cxn modelId="{60A4578D-6D54-46DD-A537-8EBBB8809B16}" type="presParOf" srcId="{0FCEED90-A37C-4D7F-B5CB-29D81DF67587}" destId="{A32DA3F0-DF1C-4D59-93BB-A14A94852385}" srcOrd="10" destOrd="0" presId="urn:microsoft.com/office/officeart/2005/8/layout/hierarchy3"/>
    <dgm:cxn modelId="{9708C9F4-9AF6-4F12-9B01-4D9046B220F3}" type="presParOf" srcId="{0FCEED90-A37C-4D7F-B5CB-29D81DF67587}" destId="{C0E58077-1A11-4746-BA6E-52A493EE3A47}" srcOrd="11" destOrd="0" presId="urn:microsoft.com/office/officeart/2005/8/layout/hierarchy3"/>
    <dgm:cxn modelId="{54D8BC9B-D419-49B9-85F0-916685202362}" type="presParOf" srcId="{0FCEED90-A37C-4D7F-B5CB-29D81DF67587}" destId="{96D19B89-6F01-4825-8180-304B9EE9D3B1}" srcOrd="12" destOrd="0" presId="urn:microsoft.com/office/officeart/2005/8/layout/hierarchy3"/>
    <dgm:cxn modelId="{3B94114F-65C3-4B8F-91C4-685771285413}" type="presParOf" srcId="{0FCEED90-A37C-4D7F-B5CB-29D81DF67587}" destId="{662D3550-9514-40FE-BFE8-E03A17802D01}" srcOrd="13" destOrd="0" presId="urn:microsoft.com/office/officeart/2005/8/layout/hierarchy3"/>
    <dgm:cxn modelId="{A9ACA974-ADFD-4B1F-90F9-3337C0227437}" type="presParOf" srcId="{0FCEED90-A37C-4D7F-B5CB-29D81DF67587}" destId="{940848E4-BF85-4DD7-A8D3-353502BCA7BA}" srcOrd="14" destOrd="0" presId="urn:microsoft.com/office/officeart/2005/8/layout/hierarchy3"/>
    <dgm:cxn modelId="{39FEA513-FBB4-4B5A-A954-F75DF7A92A1F}" type="presParOf" srcId="{0FCEED90-A37C-4D7F-B5CB-29D81DF67587}" destId="{21A15547-61A0-4645-B60E-4BE8B39BC8CB}" srcOrd="15" destOrd="0" presId="urn:microsoft.com/office/officeart/2005/8/layout/hierarchy3"/>
    <dgm:cxn modelId="{D198BA64-F518-49B7-955B-44A5D215AB7B}" type="presParOf" srcId="{0FCEED90-A37C-4D7F-B5CB-29D81DF67587}" destId="{5DDCE29A-3B61-41F9-9306-22CC635AC4DA}" srcOrd="16" destOrd="0" presId="urn:microsoft.com/office/officeart/2005/8/layout/hierarchy3"/>
    <dgm:cxn modelId="{5D03D776-DFE4-4997-9B74-8C3037140D2C}" type="presParOf" srcId="{0FCEED90-A37C-4D7F-B5CB-29D81DF67587}" destId="{0CE17790-71DF-4D5F-AB2F-F4CCC88E5601}" srcOrd="17" destOrd="0" presId="urn:microsoft.com/office/officeart/2005/8/layout/hierarchy3"/>
    <dgm:cxn modelId="{7346B447-CFBC-44E7-8C1A-35961F9AFAE0}" type="presParOf" srcId="{0FCEED90-A37C-4D7F-B5CB-29D81DF67587}" destId="{B401F5D9-2C57-47E0-BFA9-42CCFA734733}" srcOrd="18" destOrd="0" presId="urn:microsoft.com/office/officeart/2005/8/layout/hierarchy3"/>
    <dgm:cxn modelId="{62D9B5D1-4AEE-4741-B35E-5AD62ECF44A9}" type="presParOf" srcId="{0FCEED90-A37C-4D7F-B5CB-29D81DF67587}" destId="{2682E174-709C-45F7-BD9F-5EE2DC317CBA}" srcOrd="19" destOrd="0" presId="urn:microsoft.com/office/officeart/2005/8/layout/hierarchy3"/>
    <dgm:cxn modelId="{090FDCFC-A081-4FD5-95A6-54341E16F3FB}" type="presParOf" srcId="{0FCEED90-A37C-4D7F-B5CB-29D81DF67587}" destId="{52C8F273-38F1-49E1-8D7C-EB328D0EB374}" srcOrd="20" destOrd="0" presId="urn:microsoft.com/office/officeart/2005/8/layout/hierarchy3"/>
    <dgm:cxn modelId="{CD308199-569F-431C-93ED-D5838670D5DD}" type="presParOf" srcId="{0FCEED90-A37C-4D7F-B5CB-29D81DF67587}" destId="{C191799E-C96F-4193-84F6-B212443006A6}" srcOrd="21" destOrd="0" presId="urn:microsoft.com/office/officeart/2005/8/layout/hierarchy3"/>
    <dgm:cxn modelId="{7DF2CF98-992C-449B-83E8-4EBB27DE74C5}" type="presParOf" srcId="{0FCEED90-A37C-4D7F-B5CB-29D81DF67587}" destId="{A0B75660-235D-4C7B-AE6A-251F99208717}" srcOrd="22" destOrd="0" presId="urn:microsoft.com/office/officeart/2005/8/layout/hierarchy3"/>
    <dgm:cxn modelId="{6004788F-E6ED-4E87-A248-30F50FC29CBE}" type="presParOf" srcId="{0FCEED90-A37C-4D7F-B5CB-29D81DF67587}" destId="{616FB9E0-90D8-4BE4-AFD3-50A64208C17A}" srcOrd="23" destOrd="0" presId="urn:microsoft.com/office/officeart/2005/8/layout/hierarchy3"/>
    <dgm:cxn modelId="{ECEA3491-1A0C-4EB9-8C89-A3C8AA6DCB45}" type="presParOf" srcId="{0FCEED90-A37C-4D7F-B5CB-29D81DF67587}" destId="{99399DC1-213C-410A-B496-245F3EA13DB9}" srcOrd="24" destOrd="0" presId="urn:microsoft.com/office/officeart/2005/8/layout/hierarchy3"/>
    <dgm:cxn modelId="{77C4A419-919F-4CB0-BC09-E1D2824203AA}" type="presParOf" srcId="{0FCEED90-A37C-4D7F-B5CB-29D81DF67587}" destId="{748EA943-30F1-4221-8A1A-D5782F8A6B7E}" srcOrd="25" destOrd="0" presId="urn:microsoft.com/office/officeart/2005/8/layout/hierarchy3"/>
    <dgm:cxn modelId="{2DF9E612-3BA2-4C6D-8E61-705DAD5FF362}" type="presParOf" srcId="{77D3BC92-68F6-4D41-A403-BCEA00B5B447}" destId="{322421DA-4F3E-4A99-A01A-DF77E4CA04F6}" srcOrd="1" destOrd="0" presId="urn:microsoft.com/office/officeart/2005/8/layout/hierarchy3"/>
    <dgm:cxn modelId="{3D5FA571-57B5-4F08-9420-F38A36B88B9D}" type="presParOf" srcId="{322421DA-4F3E-4A99-A01A-DF77E4CA04F6}" destId="{033D5E17-2DAA-4309-B88C-D95B0BC3F6B8}" srcOrd="0" destOrd="0" presId="urn:microsoft.com/office/officeart/2005/8/layout/hierarchy3"/>
    <dgm:cxn modelId="{3D90DF96-E694-4CE5-BC5F-3492D84DA14E}" type="presParOf" srcId="{033D5E17-2DAA-4309-B88C-D95B0BC3F6B8}" destId="{6F92289D-2248-46D3-9FEE-B7FE442D847D}" srcOrd="0" destOrd="0" presId="urn:microsoft.com/office/officeart/2005/8/layout/hierarchy3"/>
    <dgm:cxn modelId="{C1863284-6067-4AEC-8565-73EBCDE38162}" type="presParOf" srcId="{033D5E17-2DAA-4309-B88C-D95B0BC3F6B8}" destId="{AA7377A4-7BE9-4487-A7C0-94079E057E88}" srcOrd="1" destOrd="0" presId="urn:microsoft.com/office/officeart/2005/8/layout/hierarchy3"/>
    <dgm:cxn modelId="{19A9A85C-D664-4F8C-91CD-129D303C665B}" type="presParOf" srcId="{322421DA-4F3E-4A99-A01A-DF77E4CA04F6}" destId="{F358C183-C6D6-4E7C-A253-A26C578CF183}" srcOrd="1" destOrd="0" presId="urn:microsoft.com/office/officeart/2005/8/layout/hierarchy3"/>
    <dgm:cxn modelId="{D9B0A2FE-AB53-4309-A61A-A49A8781302F}" type="presParOf" srcId="{F358C183-C6D6-4E7C-A253-A26C578CF183}" destId="{8043EA39-DC64-4C6A-8CBC-9F68A7206FE1}" srcOrd="0" destOrd="0" presId="urn:microsoft.com/office/officeart/2005/8/layout/hierarchy3"/>
    <dgm:cxn modelId="{57EA2CB2-19E7-4C67-9978-0BB9D020B920}" type="presParOf" srcId="{F358C183-C6D6-4E7C-A253-A26C578CF183}" destId="{D5F63002-D7E5-4194-B97F-3822236306CA}" srcOrd="1" destOrd="0" presId="urn:microsoft.com/office/officeart/2005/8/layout/hierarchy3"/>
    <dgm:cxn modelId="{60439EA2-C5E4-4EAC-A2C6-C1535151C3FA}" type="presParOf" srcId="{F358C183-C6D6-4E7C-A253-A26C578CF183}" destId="{844EF36F-13DA-476C-8F10-7E200CA7E642}" srcOrd="2" destOrd="0" presId="urn:microsoft.com/office/officeart/2005/8/layout/hierarchy3"/>
    <dgm:cxn modelId="{3CA55A88-5F8F-4BF9-8E45-27436E2154E1}" type="presParOf" srcId="{F358C183-C6D6-4E7C-A253-A26C578CF183}" destId="{AD7E7207-E966-43A1-A0D7-7E3C3F63083A}" srcOrd="3" destOrd="0" presId="urn:microsoft.com/office/officeart/2005/8/layout/hierarchy3"/>
    <dgm:cxn modelId="{89A0EDFA-B74B-4357-AE4B-C7CCF42EFFD6}" type="presParOf" srcId="{F358C183-C6D6-4E7C-A253-A26C578CF183}" destId="{2A02A565-B8EC-4F5B-AA66-212FF00866D3}" srcOrd="4" destOrd="0" presId="urn:microsoft.com/office/officeart/2005/8/layout/hierarchy3"/>
    <dgm:cxn modelId="{B78B44CE-85ED-4AC9-943E-09C628B856FF}" type="presParOf" srcId="{F358C183-C6D6-4E7C-A253-A26C578CF183}" destId="{958075C9-DD26-4668-AF29-3049C9261107}" srcOrd="5" destOrd="0" presId="urn:microsoft.com/office/officeart/2005/8/layout/hierarchy3"/>
    <dgm:cxn modelId="{334737EB-78B3-4943-9F0D-2C483A968A3C}" type="presParOf" srcId="{F358C183-C6D6-4E7C-A253-A26C578CF183}" destId="{E90079B5-952D-448C-A14C-8CA084E54BFF}" srcOrd="6" destOrd="0" presId="urn:microsoft.com/office/officeart/2005/8/layout/hierarchy3"/>
    <dgm:cxn modelId="{69D65D8B-807B-4D6C-B8FF-9CFA71EC3569}" type="presParOf" srcId="{F358C183-C6D6-4E7C-A253-A26C578CF183}" destId="{E08D7587-6CC7-407D-9F32-49751040F7D9}" srcOrd="7" destOrd="0" presId="urn:microsoft.com/office/officeart/2005/8/layout/hierarchy3"/>
    <dgm:cxn modelId="{0F8AA95A-CEF6-45FA-BA53-5B646334F99A}" type="presParOf" srcId="{F358C183-C6D6-4E7C-A253-A26C578CF183}" destId="{07BC0922-8ACF-4F59-B871-0C09A595117A}" srcOrd="8" destOrd="0" presId="urn:microsoft.com/office/officeart/2005/8/layout/hierarchy3"/>
    <dgm:cxn modelId="{315C00F1-2298-4970-8F9D-982E5AF7677B}" type="presParOf" srcId="{F358C183-C6D6-4E7C-A253-A26C578CF183}" destId="{C6958CD3-935C-4B70-B920-CB91E53A76C0}" srcOrd="9" destOrd="0" presId="urn:microsoft.com/office/officeart/2005/8/layout/hierarchy3"/>
    <dgm:cxn modelId="{823F030A-F574-496D-BFA7-B893D5F2F136}" type="presParOf" srcId="{F358C183-C6D6-4E7C-A253-A26C578CF183}" destId="{71F6E0A2-CF52-4761-9FA5-347F9E4B508F}" srcOrd="10" destOrd="0" presId="urn:microsoft.com/office/officeart/2005/8/layout/hierarchy3"/>
    <dgm:cxn modelId="{A2D82ED8-80ED-49D6-9AA3-EB89D37C64B4}" type="presParOf" srcId="{F358C183-C6D6-4E7C-A253-A26C578CF183}" destId="{F3407C43-A8AB-4352-968F-F030BD0B537A}" srcOrd="11" destOrd="0" presId="urn:microsoft.com/office/officeart/2005/8/layout/hierarchy3"/>
    <dgm:cxn modelId="{107CA208-B554-4BA9-8B4A-28982A9456F3}" type="presParOf" srcId="{77D3BC92-68F6-4D41-A403-BCEA00B5B447}" destId="{8AC6C9DA-2845-447B-A6FD-B0AD2B3A8741}" srcOrd="2" destOrd="0" presId="urn:microsoft.com/office/officeart/2005/8/layout/hierarchy3"/>
    <dgm:cxn modelId="{F977F7F8-E77D-4313-902D-13C276818410}" type="presParOf" srcId="{8AC6C9DA-2845-447B-A6FD-B0AD2B3A8741}" destId="{CB586AE8-8D37-42C4-BF4D-B1C3996BFB96}" srcOrd="0" destOrd="0" presId="urn:microsoft.com/office/officeart/2005/8/layout/hierarchy3"/>
    <dgm:cxn modelId="{3577CFC5-B926-4A31-9D73-C105B4334D61}" type="presParOf" srcId="{CB586AE8-8D37-42C4-BF4D-B1C3996BFB96}" destId="{7A429B97-056F-4B3E-B1E3-9FB08FC55E19}" srcOrd="0" destOrd="0" presId="urn:microsoft.com/office/officeart/2005/8/layout/hierarchy3"/>
    <dgm:cxn modelId="{0B7DE45B-E12D-4B72-8BBE-89E4CE8C74F7}" type="presParOf" srcId="{CB586AE8-8D37-42C4-BF4D-B1C3996BFB96}" destId="{5FBB31FC-803C-4B3A-9311-DF4314A97EC8}" srcOrd="1" destOrd="0" presId="urn:microsoft.com/office/officeart/2005/8/layout/hierarchy3"/>
    <dgm:cxn modelId="{EC905BCB-154A-4F81-9943-EB3AE1FE7F5A}" type="presParOf" srcId="{8AC6C9DA-2845-447B-A6FD-B0AD2B3A8741}" destId="{5B5AB12C-2597-4837-B9D2-E806BB5125B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F8DC4-B41E-41AF-BBD1-92D238990367}">
      <dsp:nvSpPr>
        <dsp:cNvPr id="0" name=""/>
        <dsp:cNvSpPr/>
      </dsp:nvSpPr>
      <dsp:spPr>
        <a:xfrm>
          <a:off x="545990" y="540"/>
          <a:ext cx="1871333" cy="200264"/>
        </a:xfrm>
        <a:prstGeom prst="bevel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rgbClr val="C00000"/>
              </a:solidFill>
            </a:rPr>
            <a:t>AHTS </a:t>
          </a:r>
          <a:r>
            <a:rPr lang="en-US" sz="900" b="1" kern="1200" dirty="0" smtClean="0">
              <a:solidFill>
                <a:srgbClr val="C00000"/>
              </a:solidFill>
            </a:rPr>
            <a:t>5,000 – 7,000 </a:t>
          </a:r>
          <a:r>
            <a:rPr lang="en-US" sz="900" b="1" kern="1200" dirty="0">
              <a:solidFill>
                <a:srgbClr val="C00000"/>
              </a:solidFill>
            </a:rPr>
            <a:t>BHP</a:t>
          </a:r>
        </a:p>
      </dsp:txBody>
      <dsp:txXfrm>
        <a:off x="571023" y="25573"/>
        <a:ext cx="1821267" cy="150198"/>
      </dsp:txXfrm>
    </dsp:sp>
    <dsp:sp modelId="{335D0BF8-3D80-4EE6-A0E7-18B2133628B0}">
      <dsp:nvSpPr>
        <dsp:cNvPr id="0" name=""/>
        <dsp:cNvSpPr/>
      </dsp:nvSpPr>
      <dsp:spPr>
        <a:xfrm>
          <a:off x="733124" y="200804"/>
          <a:ext cx="187133" cy="150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98"/>
              </a:lnTo>
              <a:lnTo>
                <a:pt x="187133" y="15019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3009D-063A-4ECD-A9F1-A22C825058A3}">
      <dsp:nvSpPr>
        <dsp:cNvPr id="0" name=""/>
        <dsp:cNvSpPr/>
      </dsp:nvSpPr>
      <dsp:spPr>
        <a:xfrm>
          <a:off x="920257" y="250870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01</a:t>
          </a:r>
        </a:p>
      </dsp:txBody>
      <dsp:txXfrm>
        <a:off x="926123" y="256736"/>
        <a:ext cx="1278463" cy="188532"/>
      </dsp:txXfrm>
    </dsp:sp>
    <dsp:sp modelId="{7C7DB822-D7C1-449F-A346-481CAD228D52}">
      <dsp:nvSpPr>
        <dsp:cNvPr id="0" name=""/>
        <dsp:cNvSpPr/>
      </dsp:nvSpPr>
      <dsp:spPr>
        <a:xfrm>
          <a:off x="733124" y="200804"/>
          <a:ext cx="187133" cy="400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528"/>
              </a:lnTo>
              <a:lnTo>
                <a:pt x="187133" y="40052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10367-4D9B-4578-B513-B7DBC7DC566D}">
      <dsp:nvSpPr>
        <dsp:cNvPr id="0" name=""/>
        <dsp:cNvSpPr/>
      </dsp:nvSpPr>
      <dsp:spPr>
        <a:xfrm>
          <a:off x="920257" y="501201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  Hai </a:t>
          </a:r>
          <a:r>
            <a:rPr lang="en-US" sz="1100" b="1" kern="1200" dirty="0"/>
            <a:t>Duong 101</a:t>
          </a:r>
        </a:p>
      </dsp:txBody>
      <dsp:txXfrm>
        <a:off x="926123" y="507067"/>
        <a:ext cx="1278463" cy="188532"/>
      </dsp:txXfrm>
    </dsp:sp>
    <dsp:sp modelId="{B128370A-BCF8-4FA1-AD4A-ED12BA10B833}">
      <dsp:nvSpPr>
        <dsp:cNvPr id="0" name=""/>
        <dsp:cNvSpPr/>
      </dsp:nvSpPr>
      <dsp:spPr>
        <a:xfrm>
          <a:off x="733124" y="200804"/>
          <a:ext cx="187133" cy="65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858"/>
              </a:lnTo>
              <a:lnTo>
                <a:pt x="187133" y="65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3A0AD-3F6E-4B72-8F09-797571353440}">
      <dsp:nvSpPr>
        <dsp:cNvPr id="0" name=""/>
        <dsp:cNvSpPr/>
      </dsp:nvSpPr>
      <dsp:spPr>
        <a:xfrm>
          <a:off x="920257" y="751531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08</a:t>
          </a:r>
        </a:p>
      </dsp:txBody>
      <dsp:txXfrm>
        <a:off x="926123" y="757397"/>
        <a:ext cx="1278463" cy="188532"/>
      </dsp:txXfrm>
    </dsp:sp>
    <dsp:sp modelId="{903F6541-0604-4BAB-B0F3-4A3E21E35670}">
      <dsp:nvSpPr>
        <dsp:cNvPr id="0" name=""/>
        <dsp:cNvSpPr/>
      </dsp:nvSpPr>
      <dsp:spPr>
        <a:xfrm>
          <a:off x="733124" y="200804"/>
          <a:ext cx="187133" cy="901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189"/>
              </a:lnTo>
              <a:lnTo>
                <a:pt x="187133" y="90118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B4FC2-8E1B-4EBA-947F-3B87AAF2764C}">
      <dsp:nvSpPr>
        <dsp:cNvPr id="0" name=""/>
        <dsp:cNvSpPr/>
      </dsp:nvSpPr>
      <dsp:spPr>
        <a:xfrm>
          <a:off x="920257" y="1001862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09</a:t>
          </a:r>
        </a:p>
      </dsp:txBody>
      <dsp:txXfrm>
        <a:off x="926123" y="1007728"/>
        <a:ext cx="1278463" cy="188532"/>
      </dsp:txXfrm>
    </dsp:sp>
    <dsp:sp modelId="{2E704E50-C6E6-4F77-A0B8-362EF2798A5F}">
      <dsp:nvSpPr>
        <dsp:cNvPr id="0" name=""/>
        <dsp:cNvSpPr/>
      </dsp:nvSpPr>
      <dsp:spPr>
        <a:xfrm>
          <a:off x="733124" y="200804"/>
          <a:ext cx="187133" cy="1151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519"/>
              </a:lnTo>
              <a:lnTo>
                <a:pt x="187133" y="115151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AC3CA-D871-4834-8964-246D5D932DE4}">
      <dsp:nvSpPr>
        <dsp:cNvPr id="0" name=""/>
        <dsp:cNvSpPr/>
      </dsp:nvSpPr>
      <dsp:spPr>
        <a:xfrm>
          <a:off x="920257" y="1252192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11</a:t>
          </a:r>
        </a:p>
      </dsp:txBody>
      <dsp:txXfrm>
        <a:off x="926123" y="1258058"/>
        <a:ext cx="1278463" cy="188532"/>
      </dsp:txXfrm>
    </dsp:sp>
    <dsp:sp modelId="{A32DA3F0-DF1C-4D59-93BB-A14A94852385}">
      <dsp:nvSpPr>
        <dsp:cNvPr id="0" name=""/>
        <dsp:cNvSpPr/>
      </dsp:nvSpPr>
      <dsp:spPr>
        <a:xfrm>
          <a:off x="733124" y="200804"/>
          <a:ext cx="187133" cy="140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49"/>
              </a:lnTo>
              <a:lnTo>
                <a:pt x="187133" y="140184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58077-1A11-4746-BA6E-52A493EE3A47}">
      <dsp:nvSpPr>
        <dsp:cNvPr id="0" name=""/>
        <dsp:cNvSpPr/>
      </dsp:nvSpPr>
      <dsp:spPr>
        <a:xfrm>
          <a:off x="920257" y="1502522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12</a:t>
          </a:r>
        </a:p>
      </dsp:txBody>
      <dsp:txXfrm>
        <a:off x="926123" y="1508388"/>
        <a:ext cx="1278463" cy="188532"/>
      </dsp:txXfrm>
    </dsp:sp>
    <dsp:sp modelId="{96D19B89-6F01-4825-8180-304B9EE9D3B1}">
      <dsp:nvSpPr>
        <dsp:cNvPr id="0" name=""/>
        <dsp:cNvSpPr/>
      </dsp:nvSpPr>
      <dsp:spPr>
        <a:xfrm>
          <a:off x="733124" y="200804"/>
          <a:ext cx="187133" cy="1652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180"/>
              </a:lnTo>
              <a:lnTo>
                <a:pt x="187133" y="165218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D3550-9514-40FE-BFE8-E03A17802D01}">
      <dsp:nvSpPr>
        <dsp:cNvPr id="0" name=""/>
        <dsp:cNvSpPr/>
      </dsp:nvSpPr>
      <dsp:spPr>
        <a:xfrm>
          <a:off x="920257" y="1752853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16</a:t>
          </a:r>
        </a:p>
      </dsp:txBody>
      <dsp:txXfrm>
        <a:off x="926123" y="1758719"/>
        <a:ext cx="1278463" cy="188532"/>
      </dsp:txXfrm>
    </dsp:sp>
    <dsp:sp modelId="{940848E4-BF85-4DD7-A8D3-353502BCA7BA}">
      <dsp:nvSpPr>
        <dsp:cNvPr id="0" name=""/>
        <dsp:cNvSpPr/>
      </dsp:nvSpPr>
      <dsp:spPr>
        <a:xfrm>
          <a:off x="733124" y="200804"/>
          <a:ext cx="187133" cy="1902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510"/>
              </a:lnTo>
              <a:lnTo>
                <a:pt x="187133" y="190251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15547-61A0-4645-B60E-4BE8B39BC8CB}">
      <dsp:nvSpPr>
        <dsp:cNvPr id="0" name=""/>
        <dsp:cNvSpPr/>
      </dsp:nvSpPr>
      <dsp:spPr>
        <a:xfrm>
          <a:off x="920257" y="2003183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18</a:t>
          </a:r>
        </a:p>
      </dsp:txBody>
      <dsp:txXfrm>
        <a:off x="926123" y="2009049"/>
        <a:ext cx="1278463" cy="188532"/>
      </dsp:txXfrm>
    </dsp:sp>
    <dsp:sp modelId="{5DDCE29A-3B61-41F9-9306-22CC635AC4DA}">
      <dsp:nvSpPr>
        <dsp:cNvPr id="0" name=""/>
        <dsp:cNvSpPr/>
      </dsp:nvSpPr>
      <dsp:spPr>
        <a:xfrm>
          <a:off x="733124" y="200804"/>
          <a:ext cx="187133" cy="215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840"/>
              </a:lnTo>
              <a:lnTo>
                <a:pt x="187133" y="215284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17790-71DF-4D5F-AB2F-F4CCC88E5601}">
      <dsp:nvSpPr>
        <dsp:cNvPr id="0" name=""/>
        <dsp:cNvSpPr/>
      </dsp:nvSpPr>
      <dsp:spPr>
        <a:xfrm>
          <a:off x="920257" y="2253513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19</a:t>
          </a:r>
        </a:p>
      </dsp:txBody>
      <dsp:txXfrm>
        <a:off x="926123" y="2259379"/>
        <a:ext cx="1278463" cy="188532"/>
      </dsp:txXfrm>
    </dsp:sp>
    <dsp:sp modelId="{B401F5D9-2C57-47E0-BFA9-42CCFA734733}">
      <dsp:nvSpPr>
        <dsp:cNvPr id="0" name=""/>
        <dsp:cNvSpPr/>
      </dsp:nvSpPr>
      <dsp:spPr>
        <a:xfrm>
          <a:off x="733124" y="200804"/>
          <a:ext cx="187133" cy="2403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171"/>
              </a:lnTo>
              <a:lnTo>
                <a:pt x="187133" y="240317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2E174-709C-45F7-BD9F-5EE2DC317CBA}">
      <dsp:nvSpPr>
        <dsp:cNvPr id="0" name=""/>
        <dsp:cNvSpPr/>
      </dsp:nvSpPr>
      <dsp:spPr>
        <a:xfrm>
          <a:off x="920257" y="2503844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22</a:t>
          </a:r>
        </a:p>
      </dsp:txBody>
      <dsp:txXfrm>
        <a:off x="926123" y="2509710"/>
        <a:ext cx="1278463" cy="188532"/>
      </dsp:txXfrm>
    </dsp:sp>
    <dsp:sp modelId="{52C8F273-38F1-49E1-8D7C-EB328D0EB374}">
      <dsp:nvSpPr>
        <dsp:cNvPr id="0" name=""/>
        <dsp:cNvSpPr/>
      </dsp:nvSpPr>
      <dsp:spPr>
        <a:xfrm>
          <a:off x="733124" y="200804"/>
          <a:ext cx="187133" cy="265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501"/>
              </a:lnTo>
              <a:lnTo>
                <a:pt x="187133" y="26535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1799E-C96F-4193-84F6-B212443006A6}">
      <dsp:nvSpPr>
        <dsp:cNvPr id="0" name=""/>
        <dsp:cNvSpPr/>
      </dsp:nvSpPr>
      <dsp:spPr>
        <a:xfrm>
          <a:off x="920257" y="2754174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Hai Duong 86</a:t>
          </a:r>
        </a:p>
      </dsp:txBody>
      <dsp:txXfrm>
        <a:off x="926123" y="2760040"/>
        <a:ext cx="1278463" cy="188532"/>
      </dsp:txXfrm>
    </dsp:sp>
    <dsp:sp modelId="{A0B75660-235D-4C7B-AE6A-251F99208717}">
      <dsp:nvSpPr>
        <dsp:cNvPr id="0" name=""/>
        <dsp:cNvSpPr/>
      </dsp:nvSpPr>
      <dsp:spPr>
        <a:xfrm>
          <a:off x="733124" y="200804"/>
          <a:ext cx="187133" cy="290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3831"/>
              </a:lnTo>
              <a:lnTo>
                <a:pt x="187133" y="290383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FB9E0-90D8-4BE4-AFD3-50A64208C17A}">
      <dsp:nvSpPr>
        <dsp:cNvPr id="0" name=""/>
        <dsp:cNvSpPr/>
      </dsp:nvSpPr>
      <dsp:spPr>
        <a:xfrm>
          <a:off x="920257" y="3004504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88</a:t>
          </a:r>
        </a:p>
      </dsp:txBody>
      <dsp:txXfrm>
        <a:off x="926123" y="3010370"/>
        <a:ext cx="1278463" cy="188532"/>
      </dsp:txXfrm>
    </dsp:sp>
    <dsp:sp modelId="{99399DC1-213C-410A-B496-245F3EA13DB9}">
      <dsp:nvSpPr>
        <dsp:cNvPr id="0" name=""/>
        <dsp:cNvSpPr/>
      </dsp:nvSpPr>
      <dsp:spPr>
        <a:xfrm>
          <a:off x="733124" y="200804"/>
          <a:ext cx="187133" cy="3154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4162"/>
              </a:lnTo>
              <a:lnTo>
                <a:pt x="187133" y="31541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A943-30F1-4221-8A1A-D5782F8A6B7E}">
      <dsp:nvSpPr>
        <dsp:cNvPr id="0" name=""/>
        <dsp:cNvSpPr/>
      </dsp:nvSpPr>
      <dsp:spPr>
        <a:xfrm>
          <a:off x="920257" y="3254835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89</a:t>
          </a:r>
        </a:p>
      </dsp:txBody>
      <dsp:txXfrm>
        <a:off x="926123" y="3260701"/>
        <a:ext cx="1278463" cy="188532"/>
      </dsp:txXfrm>
    </dsp:sp>
    <dsp:sp modelId="{6F92289D-2248-46D3-9FEE-B7FE442D847D}">
      <dsp:nvSpPr>
        <dsp:cNvPr id="0" name=""/>
        <dsp:cNvSpPr/>
      </dsp:nvSpPr>
      <dsp:spPr>
        <a:xfrm>
          <a:off x="2526240" y="0"/>
          <a:ext cx="1746797" cy="200264"/>
        </a:xfrm>
        <a:prstGeom prst="bevel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rgbClr val="C00000"/>
              </a:solidFill>
            </a:rPr>
            <a:t>AHTS </a:t>
          </a:r>
          <a:r>
            <a:rPr lang="en-US" sz="900" b="1" kern="1200" dirty="0" smtClean="0">
              <a:solidFill>
                <a:srgbClr val="C00000"/>
              </a:solidFill>
            </a:rPr>
            <a:t>&gt; 7,000 </a:t>
          </a:r>
          <a:r>
            <a:rPr lang="en-US" sz="900" b="1" kern="1200" dirty="0">
              <a:solidFill>
                <a:srgbClr val="C00000"/>
              </a:solidFill>
            </a:rPr>
            <a:t>BHP</a:t>
          </a:r>
        </a:p>
      </dsp:txBody>
      <dsp:txXfrm>
        <a:off x="2551273" y="25033"/>
        <a:ext cx="1696731" cy="150198"/>
      </dsp:txXfrm>
    </dsp:sp>
    <dsp:sp modelId="{8043EA39-DC64-4C6A-8CBC-9F68A7206FE1}">
      <dsp:nvSpPr>
        <dsp:cNvPr id="0" name=""/>
        <dsp:cNvSpPr/>
      </dsp:nvSpPr>
      <dsp:spPr>
        <a:xfrm>
          <a:off x="2700919" y="200264"/>
          <a:ext cx="165896" cy="15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738"/>
              </a:lnTo>
              <a:lnTo>
                <a:pt x="165896" y="15073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63002-D7E5-4194-B97F-3822236306CA}">
      <dsp:nvSpPr>
        <dsp:cNvPr id="0" name=""/>
        <dsp:cNvSpPr/>
      </dsp:nvSpPr>
      <dsp:spPr>
        <a:xfrm>
          <a:off x="2866815" y="250870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Sea Meadow 05</a:t>
          </a:r>
        </a:p>
      </dsp:txBody>
      <dsp:txXfrm>
        <a:off x="2872681" y="256736"/>
        <a:ext cx="1278463" cy="188532"/>
      </dsp:txXfrm>
    </dsp:sp>
    <dsp:sp modelId="{844EF36F-13DA-476C-8F10-7E200CA7E642}">
      <dsp:nvSpPr>
        <dsp:cNvPr id="0" name=""/>
        <dsp:cNvSpPr/>
      </dsp:nvSpPr>
      <dsp:spPr>
        <a:xfrm>
          <a:off x="2700919" y="200264"/>
          <a:ext cx="165896" cy="401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069"/>
              </a:lnTo>
              <a:lnTo>
                <a:pt x="165896" y="40106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E7207-E966-43A1-A0D7-7E3C3F63083A}">
      <dsp:nvSpPr>
        <dsp:cNvPr id="0" name=""/>
        <dsp:cNvSpPr/>
      </dsp:nvSpPr>
      <dsp:spPr>
        <a:xfrm>
          <a:off x="2866815" y="501201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Sea Meadow 19</a:t>
          </a:r>
        </a:p>
      </dsp:txBody>
      <dsp:txXfrm>
        <a:off x="2872681" y="507067"/>
        <a:ext cx="1278463" cy="188532"/>
      </dsp:txXfrm>
    </dsp:sp>
    <dsp:sp modelId="{2A02A565-B8EC-4F5B-AA66-212FF00866D3}">
      <dsp:nvSpPr>
        <dsp:cNvPr id="0" name=""/>
        <dsp:cNvSpPr/>
      </dsp:nvSpPr>
      <dsp:spPr>
        <a:xfrm>
          <a:off x="2700919" y="200264"/>
          <a:ext cx="165896" cy="65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399"/>
              </a:lnTo>
              <a:lnTo>
                <a:pt x="165896" y="65139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075C9-DD26-4668-AF29-3049C9261107}">
      <dsp:nvSpPr>
        <dsp:cNvPr id="0" name=""/>
        <dsp:cNvSpPr/>
      </dsp:nvSpPr>
      <dsp:spPr>
        <a:xfrm>
          <a:off x="2866815" y="751531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Sea Meadow 29</a:t>
          </a:r>
        </a:p>
      </dsp:txBody>
      <dsp:txXfrm>
        <a:off x="2872681" y="757397"/>
        <a:ext cx="1278463" cy="188532"/>
      </dsp:txXfrm>
    </dsp:sp>
    <dsp:sp modelId="{E90079B5-952D-448C-A14C-8CA084E54BFF}">
      <dsp:nvSpPr>
        <dsp:cNvPr id="0" name=""/>
        <dsp:cNvSpPr/>
      </dsp:nvSpPr>
      <dsp:spPr>
        <a:xfrm>
          <a:off x="2700919" y="200264"/>
          <a:ext cx="165896" cy="90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729"/>
              </a:lnTo>
              <a:lnTo>
                <a:pt x="165896" y="90172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D7587-6CC7-407D-9F32-49751040F7D9}">
      <dsp:nvSpPr>
        <dsp:cNvPr id="0" name=""/>
        <dsp:cNvSpPr/>
      </dsp:nvSpPr>
      <dsp:spPr>
        <a:xfrm>
          <a:off x="2866815" y="1001862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29</a:t>
          </a:r>
        </a:p>
      </dsp:txBody>
      <dsp:txXfrm>
        <a:off x="2872681" y="1007728"/>
        <a:ext cx="1278463" cy="188532"/>
      </dsp:txXfrm>
    </dsp:sp>
    <dsp:sp modelId="{07BC0922-8ACF-4F59-B871-0C09A595117A}">
      <dsp:nvSpPr>
        <dsp:cNvPr id="0" name=""/>
        <dsp:cNvSpPr/>
      </dsp:nvSpPr>
      <dsp:spPr>
        <a:xfrm>
          <a:off x="2700919" y="200264"/>
          <a:ext cx="165896" cy="1152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060"/>
              </a:lnTo>
              <a:lnTo>
                <a:pt x="165896" y="115206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58CD3-935C-4B70-B920-CB91E53A76C0}">
      <dsp:nvSpPr>
        <dsp:cNvPr id="0" name=""/>
        <dsp:cNvSpPr/>
      </dsp:nvSpPr>
      <dsp:spPr>
        <a:xfrm>
          <a:off x="2866815" y="1252192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39</a:t>
          </a:r>
        </a:p>
      </dsp:txBody>
      <dsp:txXfrm>
        <a:off x="2872681" y="1258058"/>
        <a:ext cx="1278463" cy="188532"/>
      </dsp:txXfrm>
    </dsp:sp>
    <dsp:sp modelId="{71F6E0A2-CF52-4761-9FA5-347F9E4B508F}">
      <dsp:nvSpPr>
        <dsp:cNvPr id="0" name=""/>
        <dsp:cNvSpPr/>
      </dsp:nvSpPr>
      <dsp:spPr>
        <a:xfrm>
          <a:off x="2700919" y="200264"/>
          <a:ext cx="165896" cy="140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390"/>
              </a:lnTo>
              <a:lnTo>
                <a:pt x="165896" y="140239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07C43-A8AB-4352-968F-F030BD0B537A}">
      <dsp:nvSpPr>
        <dsp:cNvPr id="0" name=""/>
        <dsp:cNvSpPr/>
      </dsp:nvSpPr>
      <dsp:spPr>
        <a:xfrm>
          <a:off x="2866815" y="1502522"/>
          <a:ext cx="1290195" cy="2002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Hai Duong </a:t>
          </a:r>
          <a:r>
            <a:rPr lang="en-US" sz="1100" b="1" kern="1200" dirty="0" smtClean="0"/>
            <a:t>79</a:t>
          </a:r>
          <a:endParaRPr lang="en-US" sz="1100" b="1" kern="1200" dirty="0"/>
        </a:p>
      </dsp:txBody>
      <dsp:txXfrm>
        <a:off x="2872681" y="1508388"/>
        <a:ext cx="1278463" cy="188532"/>
      </dsp:txXfrm>
    </dsp:sp>
    <dsp:sp modelId="{7A429B97-056F-4B3E-B1E3-9FB08FC55E19}">
      <dsp:nvSpPr>
        <dsp:cNvPr id="0" name=""/>
        <dsp:cNvSpPr/>
      </dsp:nvSpPr>
      <dsp:spPr>
        <a:xfrm>
          <a:off x="4355606" y="0"/>
          <a:ext cx="1612744" cy="200264"/>
        </a:xfrm>
        <a:prstGeom prst="bevel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rgbClr val="C00000"/>
              </a:solidFill>
            </a:rPr>
            <a:t>PSV</a:t>
          </a:r>
        </a:p>
      </dsp:txBody>
      <dsp:txXfrm>
        <a:off x="4380639" y="25033"/>
        <a:ext cx="1562678" cy="150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342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51342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9EFF71-C8C9-4372-8CAE-10467D0B796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495A89-CC86-4959-90AA-C00ED29F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8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0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8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8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8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8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1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Regularly check condition of lubricating oil to find an abnormal condition - lube oil analysis for 3 month interval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81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02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6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6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Revise</a:t>
            </a:r>
            <a:r>
              <a:rPr lang="en-US" altLang="en-US" baseline="0" dirty="0" smtClean="0"/>
              <a:t> the number of vessel in fleet: 26 vessels</a:t>
            </a: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95AB47-3E6C-4C6E-BCDA-CDCD76F71963}" type="slidenum">
              <a:rPr lang="en-US" altLang="en-US">
                <a:latin typeface="Times New Roman" pitchFamily="18" charset="0"/>
              </a:rPr>
              <a:pPr/>
              <a:t>2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8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It’s our honor</a:t>
            </a:r>
            <a:r>
              <a:rPr lang="en-US" altLang="en-US" baseline="0" dirty="0" smtClean="0"/>
              <a:t> to serve </a:t>
            </a:r>
            <a:r>
              <a:rPr lang="en-US" altLang="en-US" baseline="0" dirty="0" err="1" smtClean="0"/>
              <a:t>Rosneft</a:t>
            </a:r>
            <a:r>
              <a:rPr lang="en-US" altLang="en-US" baseline="0" dirty="0" smtClean="0"/>
              <a:t> Vietnam. Since Feb/2018, we had HD09 working for long-term standby contract at Lan Tay field. And up to now, there are more and more vessels working for </a:t>
            </a:r>
            <a:r>
              <a:rPr lang="en-US" altLang="en-US" baseline="0" dirty="0" err="1" smtClean="0"/>
              <a:t>Rosneft</a:t>
            </a:r>
            <a:r>
              <a:rPr lang="en-US" altLang="en-US" baseline="0" dirty="0" smtClean="0"/>
              <a:t> such as: Sea Meadow 05, Sea Meadow 19, Sea Meadow 29, Sea Meadow 18, Sea Meadow 22 which served for your two drilling campaigns </a:t>
            </a:r>
          </a:p>
          <a:p>
            <a:endParaRPr lang="en-US" altLang="en-US" dirty="0" smtClean="0"/>
          </a:p>
          <a:p>
            <a:r>
              <a:rPr lang="en-US" altLang="en-US" baseline="0" dirty="0" smtClean="0"/>
              <a:t>Haduco hopes for a long-lasting relationship with </a:t>
            </a:r>
            <a:r>
              <a:rPr lang="en-US" altLang="en-US" baseline="0" dirty="0" err="1" smtClean="0"/>
              <a:t>Rosneft</a:t>
            </a:r>
            <a:r>
              <a:rPr lang="en-US" altLang="en-US" baseline="0" dirty="0" smtClean="0"/>
              <a:t> in the up-coming time.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In order to keep our vessels serving your esteemed company smoothly in safest manner and high effectiveness, we do have improvements which are the key contents of our meeting today. Now I am going to show you how we make it.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95AB47-3E6C-4C6E-BCDA-CDCD76F71963}" type="slidenum">
              <a:rPr lang="en-US" altLang="en-US">
                <a:latin typeface="Times New Roman" pitchFamily="18" charset="0"/>
              </a:rPr>
              <a:pPr/>
              <a:t>3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6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2018 </a:t>
            </a:r>
            <a:r>
              <a:rPr lang="en-US" altLang="en-US" dirty="0" err="1" smtClean="0"/>
              <a:t>Rosneft</a:t>
            </a:r>
            <a:r>
              <a:rPr lang="en-US" altLang="en-US" dirty="0" smtClean="0"/>
              <a:t> Drilling: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SMD19: full time support for PVD6</a:t>
            </a:r>
          </a:p>
          <a:p>
            <a:r>
              <a:rPr lang="en-US" altLang="en-US" dirty="0" smtClean="0"/>
              <a:t>SMD29: towing support for H5</a:t>
            </a:r>
          </a:p>
          <a:p>
            <a:r>
              <a:rPr lang="en-US" altLang="en-US" dirty="0" smtClean="0"/>
              <a:t>SMD05: rig positioning for PVD6, assist tow PVD6, main tow H5, </a:t>
            </a:r>
          </a:p>
          <a:p>
            <a:r>
              <a:rPr lang="en-US" altLang="en-US" dirty="0" smtClean="0"/>
              <a:t>SMD12: supply for H5</a:t>
            </a:r>
          </a:p>
          <a:p>
            <a:r>
              <a:rPr lang="en-US" altLang="en-US" dirty="0" smtClean="0"/>
              <a:t>SMD18: equipment and personnel transfer for PVD6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2019 </a:t>
            </a:r>
            <a:r>
              <a:rPr lang="en-US" altLang="en-US" dirty="0" err="1" smtClean="0"/>
              <a:t>Rosneft</a:t>
            </a:r>
            <a:r>
              <a:rPr lang="en-US" altLang="en-US" dirty="0" smtClean="0"/>
              <a:t> Drilling:</a:t>
            </a:r>
          </a:p>
          <a:p>
            <a:r>
              <a:rPr lang="en-US" altLang="en-US" dirty="0" smtClean="0"/>
              <a:t>SMD29: full time support for H5</a:t>
            </a:r>
          </a:p>
          <a:p>
            <a:r>
              <a:rPr lang="en-US" altLang="en-US" dirty="0" smtClean="0"/>
              <a:t>SMD19: deploy</a:t>
            </a:r>
            <a:r>
              <a:rPr lang="en-US" altLang="en-US" baseline="0" dirty="0" smtClean="0"/>
              <a:t> anchor for H5</a:t>
            </a:r>
            <a:endParaRPr lang="en-US" altLang="en-US" dirty="0" smtClean="0"/>
          </a:p>
          <a:p>
            <a:r>
              <a:rPr lang="en-US" altLang="en-US" dirty="0" smtClean="0"/>
              <a:t>SMD22: supply run for H5</a:t>
            </a:r>
            <a:endParaRPr lang="en-US" altLang="en-US" baseline="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95AB47-3E6C-4C6E-BCDA-CDCD76F71963}" type="slidenum">
              <a:rPr lang="en-US" altLang="en-US">
                <a:latin typeface="Times New Roman" pitchFamily="18" charset="0"/>
              </a:rPr>
              <a:pPr/>
              <a:t>4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1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Rosneft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Drilling: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SMD19: full time support for PVD6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SMD29: towing support for H5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SMD05: rig positioning for PVD6, assist tow PVD6, main tow H5,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SMD12: supply for H5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SMD18: equipment and personnel transfer for PVD6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95AB47-3E6C-4C6E-BCDA-CDCD76F71963}" type="slidenum">
              <a:rPr lang="en-US" altLang="en-US">
                <a:latin typeface="Times New Roman" pitchFamily="18" charset="0"/>
              </a:rPr>
              <a:pPr/>
              <a:t>5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Rosneft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Drilling: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SMD29: full time support for H5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SMD19: running anchor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Hakuryu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SMD22: supply run for H5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95AB47-3E6C-4C6E-BCDA-CDCD76F71963}" type="slidenum">
              <a:rPr lang="en-US" altLang="en-US">
                <a:latin typeface="Times New Roman" pitchFamily="18" charset="0"/>
              </a:rPr>
              <a:pPr/>
              <a:t>6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6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9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95A89-CC86-4959-90AA-C00ED29FCD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9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5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54F0A3F-CDEE-434F-9D06-460334879E0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86C6749-75AA-6843-BB6F-5520DB5DC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9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5274"/>
            <a:ext cx="8229600" cy="857250"/>
          </a:xfrm>
          <a:prstGeom prst="rect">
            <a:avLst/>
          </a:prstGeom>
          <a:noFill/>
        </p:spPr>
        <p:txBody>
          <a:bodyPr vert="horz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50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5274"/>
            <a:ext cx="8229600" cy="857250"/>
          </a:xfrm>
          <a:prstGeom prst="rect">
            <a:avLst/>
          </a:prstGeom>
          <a:noFill/>
        </p:spPr>
        <p:txBody>
          <a:bodyPr vert="horz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6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5274"/>
            <a:ext cx="8229600" cy="857250"/>
          </a:xfrm>
          <a:prstGeom prst="rect">
            <a:avLst/>
          </a:prstGeom>
          <a:noFill/>
        </p:spPr>
        <p:txBody>
          <a:bodyPr vert="horz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931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5274"/>
            <a:ext cx="8229600" cy="857250"/>
          </a:xfrm>
          <a:prstGeom prst="rect">
            <a:avLst/>
          </a:prstGeom>
          <a:noFill/>
        </p:spPr>
        <p:txBody>
          <a:bodyPr vert="horz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0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12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2647394" cy="728406"/>
          </a:xfrm>
          <a:prstGeom prst="rect">
            <a:avLst/>
          </a:prstGeom>
        </p:spPr>
        <p:txBody>
          <a:bodyPr vert="horz"/>
          <a:lstStyle>
            <a:lvl1pPr algn="l">
              <a:defRPr sz="4400" b="1"/>
            </a:lvl1pPr>
          </a:lstStyle>
          <a:p>
            <a:r>
              <a:rPr lang="en-US" sz="2400" dirty="0"/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383137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5274"/>
            <a:ext cx="8229600" cy="857250"/>
          </a:xfrm>
          <a:prstGeom prst="rect">
            <a:avLst/>
          </a:prstGeom>
          <a:noFill/>
        </p:spPr>
        <p:txBody>
          <a:bodyPr vert="horz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2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6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1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8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8D7B-C5D4-4EB3-8E59-8BB8240B97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A235-DD47-445D-9AE8-19DA1E1F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54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955800" y="1443818"/>
            <a:ext cx="8569569" cy="5953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latin typeface=".VnArial" panose="020B7200000000000000" pitchFamily="34" charset="0"/>
              </a:rPr>
              <a:t>DEVELOPMENT PLAN</a:t>
            </a:r>
            <a:endParaRPr lang="en-US" sz="3200" b="1" dirty="0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818" y="1538298"/>
            <a:ext cx="8343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GPMS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G:\ROSNEFT\Capture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93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818" y="1538298"/>
            <a:ext cx="8343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GPMS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ROSNEFT\Captu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0707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818" y="1538298"/>
            <a:ext cx="8343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GPMS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ROSNEFT\Capture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1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818" y="1538298"/>
            <a:ext cx="8343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GPMS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:\ROSNEFT\Captu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185" y="1587950"/>
            <a:ext cx="83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MAINTENANCE STRATEGY 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PR-OACTIVE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FOCUS ON PREVENTIVE MAINTENANCE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" y="2607768"/>
            <a:ext cx="8601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200" b="1" dirty="0">
                <a:solidFill>
                  <a:srgbClr val="000000"/>
                </a:solidFill>
              </a:rPr>
              <a:t>6 </a:t>
            </a:r>
            <a:r>
              <a:rPr lang="en-US" sz="1200" b="1" dirty="0" smtClean="0">
                <a:solidFill>
                  <a:srgbClr val="000000"/>
                </a:solidFill>
              </a:rPr>
              <a:t>MONTH </a:t>
            </a:r>
            <a:r>
              <a:rPr lang="en-US" sz="1200" b="1" dirty="0">
                <a:solidFill>
                  <a:srgbClr val="000000"/>
                </a:solidFill>
              </a:rPr>
              <a:t>INTERNAL TECHNICAL INSPECTION</a:t>
            </a:r>
          </a:p>
          <a:p>
            <a:pPr lvl="0" algn="just"/>
            <a:r>
              <a:rPr lang="en-US" sz="1200" dirty="0">
                <a:solidFill>
                  <a:srgbClr val="000000"/>
                </a:solidFill>
              </a:rPr>
              <a:t>In addition to the Preventive Maintenance, we send </a:t>
            </a:r>
            <a:r>
              <a:rPr lang="en-US" sz="1200" dirty="0" smtClean="0">
                <a:solidFill>
                  <a:srgbClr val="000000"/>
                </a:solidFill>
              </a:rPr>
              <a:t>Technical </a:t>
            </a:r>
            <a:r>
              <a:rPr lang="en-US" sz="1200" dirty="0">
                <a:solidFill>
                  <a:srgbClr val="000000"/>
                </a:solidFill>
              </a:rPr>
              <a:t>Superintendents to our v</a:t>
            </a:r>
            <a:r>
              <a:rPr lang="en-US" sz="1200" dirty="0" smtClean="0">
                <a:solidFill>
                  <a:srgbClr val="000000"/>
                </a:solidFill>
              </a:rPr>
              <a:t>essels for internal </a:t>
            </a:r>
            <a:r>
              <a:rPr lang="en-US" sz="1200" dirty="0">
                <a:solidFill>
                  <a:srgbClr val="000000"/>
                </a:solidFill>
              </a:rPr>
              <a:t>technical inspection for </a:t>
            </a:r>
            <a:r>
              <a:rPr lang="en-US" sz="1200" dirty="0" smtClean="0">
                <a:solidFill>
                  <a:srgbClr val="000000"/>
                </a:solidFill>
              </a:rPr>
              <a:t>every 6 </a:t>
            </a:r>
            <a:r>
              <a:rPr lang="en-US" sz="1200" dirty="0">
                <a:solidFill>
                  <a:srgbClr val="000000"/>
                </a:solidFill>
              </a:rPr>
              <a:t>months to ensure all equipment onboard are in good condition.</a:t>
            </a:r>
          </a:p>
          <a:p>
            <a:pPr lvl="0" algn="just"/>
            <a:endParaRPr lang="en-US" sz="1200" dirty="0">
              <a:solidFill>
                <a:srgbClr val="000000"/>
              </a:solidFill>
            </a:endParaRPr>
          </a:p>
          <a:p>
            <a:pPr lvl="0" algn="just"/>
            <a:r>
              <a:rPr lang="en-US" sz="1200" b="1" dirty="0">
                <a:solidFill>
                  <a:srgbClr val="000000"/>
                </a:solidFill>
              </a:rPr>
              <a:t>FOR SPARE PARTS</a:t>
            </a:r>
          </a:p>
          <a:p>
            <a:pPr lvl="0" algn="just"/>
            <a:r>
              <a:rPr lang="en-US" sz="1200" dirty="0">
                <a:solidFill>
                  <a:srgbClr val="000000"/>
                </a:solidFill>
              </a:rPr>
              <a:t>We always order genuine spare parts from trusted dealers </a:t>
            </a:r>
            <a:r>
              <a:rPr lang="en-US" sz="1200" dirty="0" smtClean="0">
                <a:solidFill>
                  <a:srgbClr val="000000"/>
                </a:solidFill>
              </a:rPr>
              <a:t>such </a:t>
            </a:r>
            <a:r>
              <a:rPr lang="en-US" sz="1200" dirty="0">
                <a:solidFill>
                  <a:srgbClr val="000000"/>
                </a:solidFill>
              </a:rPr>
              <a:t>as Phu Thai (Caterpillar), Wartsila, </a:t>
            </a:r>
            <a:r>
              <a:rPr lang="en-US" sz="1200" dirty="0" smtClean="0">
                <a:solidFill>
                  <a:srgbClr val="000000"/>
                </a:solidFill>
              </a:rPr>
              <a:t>Kawasaki, etc. in </a:t>
            </a:r>
            <a:r>
              <a:rPr lang="en-US" sz="1200" dirty="0">
                <a:solidFill>
                  <a:srgbClr val="000000"/>
                </a:solidFill>
              </a:rPr>
              <a:t>Vietnam, Singapore, Germany, Japan.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60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900" y="491080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WE IMPROVE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1789866"/>
            <a:ext cx="880601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b="1" dirty="0" smtClean="0">
                <a:solidFill>
                  <a:srgbClr val="000000"/>
                </a:solidFill>
              </a:rPr>
              <a:t>REVIEWING LIST </a:t>
            </a:r>
            <a:r>
              <a:rPr lang="en-US" sz="1300" b="1" dirty="0">
                <a:solidFill>
                  <a:srgbClr val="000000"/>
                </a:solidFill>
              </a:rPr>
              <a:t>OF CRITICAL EQUIPMENT</a:t>
            </a:r>
          </a:p>
          <a:p>
            <a:pPr lvl="0"/>
            <a:r>
              <a:rPr lang="en-SG" sz="1300" dirty="0">
                <a:solidFill>
                  <a:srgbClr val="000000"/>
                </a:solidFill>
              </a:rPr>
              <a:t>Review the list of critical equipment fitted on all </a:t>
            </a:r>
            <a:r>
              <a:rPr lang="en-SG" sz="1300" dirty="0" smtClean="0">
                <a:solidFill>
                  <a:srgbClr val="000000"/>
                </a:solidFill>
              </a:rPr>
              <a:t>vessels in </a:t>
            </a:r>
            <a:r>
              <a:rPr lang="en-SG" sz="1300" dirty="0">
                <a:solidFill>
                  <a:srgbClr val="000000"/>
                </a:solidFill>
              </a:rPr>
              <a:t>fleet to enhance the accuracy of spare part order and application of maintenance regime recommended by </a:t>
            </a:r>
            <a:r>
              <a:rPr lang="en-SG" sz="1300" dirty="0" smtClean="0">
                <a:solidFill>
                  <a:srgbClr val="000000"/>
                </a:solidFill>
              </a:rPr>
              <a:t>Makers</a:t>
            </a:r>
            <a:endParaRPr lang="en-SG" sz="1300" dirty="0">
              <a:solidFill>
                <a:srgbClr val="000000"/>
              </a:solidFill>
            </a:endParaRPr>
          </a:p>
          <a:p>
            <a:pPr lvl="0"/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sz="1300" b="1" dirty="0" smtClean="0">
                <a:solidFill>
                  <a:srgbClr val="000000"/>
                </a:solidFill>
              </a:rPr>
              <a:t>STUDYING </a:t>
            </a:r>
            <a:r>
              <a:rPr lang="en-US" sz="1300" b="1" dirty="0">
                <a:solidFill>
                  <a:srgbClr val="000000"/>
                </a:solidFill>
              </a:rPr>
              <a:t>SOLUTIONS TO </a:t>
            </a:r>
            <a:r>
              <a:rPr lang="en-US" sz="1300" b="1" dirty="0" smtClean="0">
                <a:solidFill>
                  <a:srgbClr val="000000"/>
                </a:solidFill>
              </a:rPr>
              <a:t>EARLY DETECT </a:t>
            </a:r>
            <a:r>
              <a:rPr lang="en-US" sz="1300" b="1" dirty="0">
                <a:solidFill>
                  <a:srgbClr val="000000"/>
                </a:solidFill>
              </a:rPr>
              <a:t>A MACHINE FAILURE /</a:t>
            </a:r>
            <a:r>
              <a:rPr lang="en-US" sz="1300" b="1" dirty="0" smtClean="0">
                <a:solidFill>
                  <a:srgbClr val="000000"/>
                </a:solidFill>
              </a:rPr>
              <a:t> </a:t>
            </a:r>
            <a:r>
              <a:rPr lang="en-US" sz="1300" b="1" dirty="0">
                <a:solidFill>
                  <a:srgbClr val="000000"/>
                </a:solidFill>
              </a:rPr>
              <a:t>CONDITION BASED MONITORING</a:t>
            </a:r>
            <a:endParaRPr lang="en-US" sz="1300" dirty="0"/>
          </a:p>
          <a:p>
            <a:pPr lvl="0" algn="just"/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sz="1300" b="1" dirty="0">
                <a:solidFill>
                  <a:srgbClr val="000000"/>
                </a:solidFill>
              </a:rPr>
              <a:t>REVIEW CREW COMPETENCY AND TRAINING, ESPECIALLY ON CRITICAL EQUIPMENT OPERATIONS AND MAINTENANCE</a:t>
            </a:r>
            <a:endParaRPr lang="en-US" sz="1300" dirty="0"/>
          </a:p>
          <a:p>
            <a:pPr lvl="0"/>
            <a:endParaRPr lang="en-US" sz="1300" dirty="0"/>
          </a:p>
          <a:p>
            <a:r>
              <a:rPr lang="en-US" sz="1300" b="1" dirty="0">
                <a:solidFill>
                  <a:srgbClr val="000000"/>
                </a:solidFill>
              </a:rPr>
              <a:t>HARNESS THE USE OF GPMS TO MANAGE THE FLEET MAINTENANCE MORE EFFECTIVELY</a:t>
            </a:r>
          </a:p>
          <a:p>
            <a:endParaRPr lang="en-US" sz="1300" b="1" dirty="0">
              <a:solidFill>
                <a:srgbClr val="000000"/>
              </a:solidFill>
            </a:endParaRPr>
          </a:p>
          <a:p>
            <a:r>
              <a:rPr lang="en-US" sz="1300" b="1" dirty="0">
                <a:solidFill>
                  <a:srgbClr val="000000"/>
                </a:solidFill>
              </a:rPr>
              <a:t>START TO BUILD A SET OF KPI TO MEASURE THE </a:t>
            </a:r>
            <a:r>
              <a:rPr lang="en-US" sz="1300" b="1" dirty="0" smtClean="0">
                <a:solidFill>
                  <a:srgbClr val="000000"/>
                </a:solidFill>
              </a:rPr>
              <a:t>EFFECTIVENESS </a:t>
            </a:r>
            <a:r>
              <a:rPr lang="en-US" sz="1300" b="1" dirty="0">
                <a:solidFill>
                  <a:srgbClr val="000000"/>
                </a:solidFill>
              </a:rPr>
              <a:t>OF MAINTANANCE OF THE ENTIRE FLEET.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805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4872" y="2205487"/>
            <a:ext cx="647518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FFFF"/>
                </a:solidFill>
                <a:latin typeface="Arial Bold"/>
                <a:cs typeface="Arial Bold"/>
              </a:rPr>
              <a:t>Review vessel mobilization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13040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" y="1411689"/>
            <a:ext cx="7834312" cy="3731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0140" y="4337165"/>
            <a:ext cx="1770648" cy="450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MASTER / C.E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9036" y="459114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VESSEL MOBILIZATION PROCEDURE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5" y="1646403"/>
            <a:ext cx="8752399" cy="3717758"/>
          </a:xfrm>
        </p:spPr>
        <p:txBody>
          <a:bodyPr>
            <a:no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JOB PREPARATION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b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b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b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+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Besides routine 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maintenance, we also request Technical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Department 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and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key 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crew on board to regularly carry out function test for all equipment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b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400" b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+ Request 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Commercial Department to work with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client 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to give a reasonable mobilization advance notice </a:t>
            </a:r>
            <a:r>
              <a:rPr lang="en-US" sz="1400" b="0" dirty="0" err="1">
                <a:solidFill>
                  <a:schemeClr val="bg2">
                    <a:lumMod val="10000"/>
                  </a:schemeClr>
                </a:solidFill>
              </a:rPr>
              <a:t>i.e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 2 days.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400" b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+ Request 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HR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Department to staff the man power with someone suitable for the job and familiar with the vessel.</a:t>
            </a:r>
            <a:b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+ 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Always ask client to clarify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scope 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of work and technical requirements for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each different job.</a:t>
            </a:r>
            <a:b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400" b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+ Keep client timely informed if any discrepancy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between Vessel 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and/or Crew </a:t>
            </a:r>
            <a:r>
              <a:rPr lang="en-US" sz="1400" b="0" dirty="0" smtClean="0">
                <a:solidFill>
                  <a:schemeClr val="bg2">
                    <a:lumMod val="10000"/>
                  </a:schemeClr>
                </a:solidFill>
              </a:rPr>
              <a:t>and their 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requirements for client’s consideration and decision making.</a:t>
            </a:r>
            <a:r>
              <a:rPr lang="en-US" sz="1400" dirty="0">
                <a:solidFill>
                  <a:srgbClr val="000443"/>
                </a:solidFill>
              </a:rPr>
              <a:t/>
            </a:r>
            <a:br>
              <a:rPr lang="en-US" sz="1400" dirty="0">
                <a:solidFill>
                  <a:srgbClr val="000443"/>
                </a:solidFill>
              </a:rPr>
            </a:br>
            <a:r>
              <a:rPr lang="en-US" sz="1400" b="0" dirty="0">
                <a:solidFill>
                  <a:schemeClr val="tx1"/>
                </a:solidFill>
              </a:rPr>
              <a:t/>
            </a:r>
            <a:br>
              <a:rPr lang="en-US" sz="1400" b="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839" y="444612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WE IMPROVE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61297"/>
            <a:ext cx="8229600" cy="3363128"/>
          </a:xfrm>
        </p:spPr>
        <p:txBody>
          <a:bodyPr>
            <a:noAutofit/>
          </a:bodyPr>
          <a:lstStyle/>
          <a:p>
            <a:pPr algn="l"/>
            <a:r>
              <a:rPr lang="en-US" sz="1400" b="0" dirty="0">
                <a:solidFill>
                  <a:schemeClr val="tx1"/>
                </a:solidFill>
              </a:rPr>
              <a:t/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CHANGE OF JOB LOCATION AND SOW</a:t>
            </a:r>
            <a:b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300" b="0" dirty="0" smtClean="0">
                <a:solidFill>
                  <a:srgbClr val="FF0000"/>
                </a:solidFill>
              </a:rPr>
              <a:t>+ Request </a:t>
            </a:r>
            <a:r>
              <a:rPr lang="en-US" sz="1300" b="0" dirty="0">
                <a:solidFill>
                  <a:srgbClr val="FF0000"/>
                </a:solidFill>
              </a:rPr>
              <a:t>c</a:t>
            </a:r>
            <a:r>
              <a:rPr lang="en-US" sz="1300" b="0" dirty="0" smtClean="0">
                <a:solidFill>
                  <a:srgbClr val="FF0000"/>
                </a:solidFill>
              </a:rPr>
              <a:t>aptain/key </a:t>
            </a:r>
            <a:r>
              <a:rPr lang="en-US" sz="1300" b="0" dirty="0">
                <a:solidFill>
                  <a:srgbClr val="FF0000"/>
                </a:solidFill>
              </a:rPr>
              <a:t>person </a:t>
            </a:r>
            <a:r>
              <a:rPr lang="en-US" sz="1300" b="0" dirty="0" smtClean="0">
                <a:solidFill>
                  <a:srgbClr val="FF0000"/>
                </a:solidFill>
              </a:rPr>
              <a:t>to be in </a:t>
            </a:r>
            <a:r>
              <a:rPr lang="en-US" sz="1300" b="0" dirty="0">
                <a:solidFill>
                  <a:srgbClr val="FF0000"/>
                </a:solidFill>
              </a:rPr>
              <a:t>office for briefing about SOW, guideline, </a:t>
            </a:r>
            <a:r>
              <a:rPr lang="en-US" sz="1300" b="0" dirty="0" smtClean="0">
                <a:solidFill>
                  <a:srgbClr val="FF0000"/>
                </a:solidFill>
              </a:rPr>
              <a:t>field drawing </a:t>
            </a:r>
            <a:r>
              <a:rPr lang="en-US" sz="1300" b="0" dirty="0">
                <a:solidFill>
                  <a:srgbClr val="FF0000"/>
                </a:solidFill>
              </a:rPr>
              <a:t>to make sure </a:t>
            </a:r>
            <a:r>
              <a:rPr lang="en-US" sz="1300" b="0" dirty="0" smtClean="0">
                <a:solidFill>
                  <a:srgbClr val="FF0000"/>
                </a:solidFill>
              </a:rPr>
              <a:t>captain </a:t>
            </a:r>
            <a:r>
              <a:rPr lang="en-US" sz="1300" b="0" dirty="0">
                <a:solidFill>
                  <a:srgbClr val="FF0000"/>
                </a:solidFill>
              </a:rPr>
              <a:t>and key person clearly </a:t>
            </a:r>
            <a:r>
              <a:rPr lang="en-US" sz="1300" b="0" dirty="0" smtClean="0">
                <a:solidFill>
                  <a:srgbClr val="FF0000"/>
                </a:solidFill>
              </a:rPr>
              <a:t>understood</a:t>
            </a:r>
            <a:r>
              <a:rPr lang="en-US" sz="1300" b="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300" b="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300" b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300" b="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300" b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300" b="0" dirty="0">
                <a:solidFill>
                  <a:schemeClr val="bg2">
                    <a:lumMod val="10000"/>
                  </a:schemeClr>
                </a:solidFill>
              </a:rPr>
              <a:t>+ Request and remind the crew </a:t>
            </a:r>
            <a:r>
              <a:rPr lang="en-US" sz="1300" b="0" dirty="0" smtClean="0">
                <a:solidFill>
                  <a:schemeClr val="bg2">
                    <a:lumMod val="10000"/>
                  </a:schemeClr>
                </a:solidFill>
              </a:rPr>
              <a:t>to diligently focus </a:t>
            </a:r>
            <a:r>
              <a:rPr lang="en-US" sz="1300" b="0" dirty="0">
                <a:solidFill>
                  <a:schemeClr val="bg2">
                    <a:lumMod val="10000"/>
                  </a:schemeClr>
                </a:solidFill>
              </a:rPr>
              <a:t>on task.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2667" y="842818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IMPROVE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228600" y="913210"/>
            <a:ext cx="868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b="1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4800" y="1758434"/>
            <a:ext cx="1165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4102" name="Rectangle 4"/>
          <p:cNvSpPr txBox="1">
            <a:spLocks noChangeArrowheads="1"/>
          </p:cNvSpPr>
          <p:nvPr/>
        </p:nvSpPr>
        <p:spPr bwMode="auto">
          <a:xfrm>
            <a:off x="3124200" y="109538"/>
            <a:ext cx="4267200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ahoma" pitchFamily="34" charset="0"/>
              </a:rPr>
              <a:t>HADUCO PRESENTATION</a:t>
            </a:r>
          </a:p>
        </p:txBody>
      </p:sp>
      <p:pic>
        <p:nvPicPr>
          <p:cNvPr id="410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02"/>
            <a:ext cx="9166225" cy="515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7384" y="3254968"/>
            <a:ext cx="414028" cy="203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26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1" y="1540042"/>
            <a:ext cx="7170821" cy="36034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3316" y="4379495"/>
            <a:ext cx="1612232" cy="38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MASTER / C.E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7757" y="4157662"/>
            <a:ext cx="2621756" cy="928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10" y="4146303"/>
            <a:ext cx="1812441" cy="837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1942" y="2150919"/>
            <a:ext cx="351883" cy="112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056000" y="2263140"/>
            <a:ext cx="351883" cy="93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3040539" y="3268719"/>
            <a:ext cx="351883" cy="117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48010" y="3442792"/>
            <a:ext cx="237583" cy="117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341565" y="2243137"/>
            <a:ext cx="0" cy="2328863"/>
          </a:xfrm>
          <a:prstGeom prst="line">
            <a:avLst/>
          </a:prstGeom>
          <a:ln w="4762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341565" y="2229023"/>
            <a:ext cx="228600" cy="7144"/>
          </a:xfrm>
          <a:prstGeom prst="line">
            <a:avLst/>
          </a:prstGeom>
          <a:ln w="4762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126494" y="4568428"/>
            <a:ext cx="228600" cy="7144"/>
          </a:xfrm>
          <a:prstGeom prst="line">
            <a:avLst/>
          </a:prstGeom>
          <a:ln w="4762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29302" y="547156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IMPROVE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974" y="1612110"/>
            <a:ext cx="8760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Bold"/>
                <a:cs typeface="Arial Bold"/>
              </a:rPr>
              <a:t>An integrated resource development plan covering hardware, software and people together with Haduco’ s business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41874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1942" y="2150919"/>
            <a:ext cx="351883" cy="112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056000" y="2263140"/>
            <a:ext cx="351883" cy="93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3040539" y="3268719"/>
            <a:ext cx="351883" cy="117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48010" y="3442792"/>
            <a:ext cx="237583" cy="117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1104900" y="533779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GROWTH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5555" y="1627415"/>
            <a:ext cx="3193183" cy="3395407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 smtClean="0">
                <a:solidFill>
                  <a:srgbClr val="000443"/>
                </a:solidFill>
              </a:rPr>
              <a:t>1.</a:t>
            </a:r>
            <a:r>
              <a:rPr lang="en-US" sz="1400" dirty="0" smtClean="0">
                <a:solidFill>
                  <a:srgbClr val="000443"/>
                </a:solidFill>
              </a:rPr>
              <a:t>We </a:t>
            </a:r>
            <a:r>
              <a:rPr lang="en-US" sz="1400" dirty="0">
                <a:solidFill>
                  <a:srgbClr val="000443"/>
                </a:solidFill>
              </a:rPr>
              <a:t>have been embracing aggressively growth strategy to capitalize the industry downturn opportunity.</a:t>
            </a:r>
          </a:p>
          <a:p>
            <a:pPr algn="just"/>
            <a:r>
              <a:rPr lang="en-US" sz="1400" b="1" dirty="0" smtClean="0">
                <a:solidFill>
                  <a:srgbClr val="000443"/>
                </a:solidFill>
              </a:rPr>
              <a:t>2.</a:t>
            </a:r>
            <a:r>
              <a:rPr lang="en-US" sz="1400" dirty="0" smtClean="0">
                <a:solidFill>
                  <a:srgbClr val="000443"/>
                </a:solidFill>
              </a:rPr>
              <a:t>We </a:t>
            </a:r>
            <a:r>
              <a:rPr lang="en-US" sz="1400" dirty="0">
                <a:solidFill>
                  <a:srgbClr val="000443"/>
                </a:solidFill>
              </a:rPr>
              <a:t>have invested heavily in buying young vessels, upgrading the facilities as well as machinery and equipment. Our fleet has growth from </a:t>
            </a:r>
            <a:r>
              <a:rPr lang="en-US" sz="1400" dirty="0" smtClean="0">
                <a:solidFill>
                  <a:srgbClr val="000443"/>
                </a:solidFill>
              </a:rPr>
              <a:t>1 </a:t>
            </a:r>
            <a:r>
              <a:rPr lang="en-US" sz="1400" dirty="0">
                <a:solidFill>
                  <a:srgbClr val="000443"/>
                </a:solidFill>
              </a:rPr>
              <a:t>in </a:t>
            </a:r>
            <a:r>
              <a:rPr lang="en-US" sz="1400" dirty="0" smtClean="0">
                <a:solidFill>
                  <a:srgbClr val="000443"/>
                </a:solidFill>
              </a:rPr>
              <a:t>2013 up to 26 </a:t>
            </a:r>
            <a:r>
              <a:rPr lang="en-US" sz="1400" dirty="0">
                <a:solidFill>
                  <a:srgbClr val="000443"/>
                </a:solidFill>
              </a:rPr>
              <a:t>vessels in 2019. </a:t>
            </a:r>
          </a:p>
          <a:p>
            <a:pPr algn="just"/>
            <a:r>
              <a:rPr lang="en-US" sz="1400" b="1" dirty="0" smtClean="0">
                <a:solidFill>
                  <a:srgbClr val="000443"/>
                </a:solidFill>
              </a:rPr>
              <a:t>3.</a:t>
            </a:r>
            <a:r>
              <a:rPr lang="en-US" sz="1400" dirty="0" smtClean="0">
                <a:solidFill>
                  <a:srgbClr val="000443"/>
                </a:solidFill>
              </a:rPr>
              <a:t>It </a:t>
            </a:r>
            <a:r>
              <a:rPr lang="en-US" sz="1400" dirty="0">
                <a:solidFill>
                  <a:srgbClr val="000443"/>
                </a:solidFill>
              </a:rPr>
              <a:t>is a big challenge to keep our other resources growing in harmonizing with the fleet but we are trying to perfect that everyday to serve our client better and better.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F384FA6-319C-4977-ABA7-91C14C557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12451"/>
              </p:ext>
            </p:extLst>
          </p:nvPr>
        </p:nvGraphicFramePr>
        <p:xfrm>
          <a:off x="147396" y="2278417"/>
          <a:ext cx="1538145" cy="25920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12715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512715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512715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</a:tblGrid>
              <a:tr h="220944">
                <a:tc gridSpan="2"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+mn-lt"/>
                        </a:rPr>
                        <a:t>Purchase</a:t>
                      </a:r>
                      <a:r>
                        <a:rPr lang="en-ZA" sz="1200" b="0" baseline="0" dirty="0" smtClean="0">
                          <a:latin typeface="+mn-lt"/>
                        </a:rPr>
                        <a:t> </a:t>
                      </a:r>
                      <a:endParaRPr lang="en-ZA" sz="1200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000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ZA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331098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2013</a:t>
                      </a:r>
                      <a:endParaRPr lang="en-ZA" sz="1200" b="1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331098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2014</a:t>
                      </a:r>
                      <a:endParaRPr lang="en-ZA" sz="1200" b="1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331098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2015</a:t>
                      </a:r>
                      <a:endParaRPr lang="en-ZA" sz="1200" b="1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331098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2016</a:t>
                      </a:r>
                      <a:endParaRPr lang="en-ZA" sz="1200" b="1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331098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2017</a:t>
                      </a:r>
                      <a:endParaRPr lang="en-ZA" sz="1200" b="1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  <a:tr h="331098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2018</a:t>
                      </a:r>
                      <a:endParaRPr lang="en-ZA" sz="1200" b="1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73335"/>
                  </a:ext>
                </a:extLst>
              </a:tr>
              <a:tr h="331098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2019</a:t>
                      </a:r>
                      <a:endParaRPr lang="en-ZA" sz="1200" b="1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81286"/>
                  </a:ext>
                </a:extLst>
              </a:tr>
            </a:tbl>
          </a:graphicData>
        </a:graphic>
      </p:graphicFrame>
      <p:graphicFrame>
        <p:nvGraphicFramePr>
          <p:cNvPr id="11" name="Chart 10" title="Gross Revenue Placeholder Chart">
            <a:extLst>
              <a:ext uri="{FF2B5EF4-FFF2-40B4-BE49-F238E27FC236}">
                <a16:creationId xmlns:a16="http://schemas.microsoft.com/office/drawing/2014/main" id="{EC16EABA-F867-4245-93C8-8473E3DAA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674532"/>
              </p:ext>
            </p:extLst>
          </p:nvPr>
        </p:nvGraphicFramePr>
        <p:xfrm>
          <a:off x="1761217" y="1001021"/>
          <a:ext cx="3818396" cy="488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33327" y="490708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WE UPGRADE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6413" y="1393284"/>
            <a:ext cx="3457576" cy="238282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400" dirty="0">
                <a:solidFill>
                  <a:srgbClr val="000443"/>
                </a:solidFill>
              </a:rPr>
              <a:t>Focus on the fully-equipped high-tech vessels having averaged age of 03 – 08 years old (such as: HD86 built 2011, HD88 built 2012, HD89 built 2012, </a:t>
            </a:r>
            <a:r>
              <a:rPr lang="en-US" sz="1400" dirty="0" smtClean="0">
                <a:solidFill>
                  <a:srgbClr val="000443"/>
                </a:solidFill>
              </a:rPr>
              <a:t>HD68 </a:t>
            </a:r>
            <a:r>
              <a:rPr lang="en-US" sz="1400" dirty="0">
                <a:solidFill>
                  <a:srgbClr val="000443"/>
                </a:solidFill>
              </a:rPr>
              <a:t>built 2012, HD29 built 2011, HD39 built 2016) and 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solidFill>
                  <a:srgbClr val="000443"/>
                </a:solidFill>
              </a:rPr>
              <a:t>Only say yes to well-qualified part makers (such as: European and Japanese made), which do allow us to safely perform the work. </a:t>
            </a:r>
          </a:p>
          <a:p>
            <a:endParaRPr lang="en-US" sz="1400" dirty="0">
              <a:solidFill>
                <a:srgbClr val="000443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78CFB1-7661-41B8-9BC5-23A7E839EDCE}"/>
              </a:ext>
            </a:extLst>
          </p:cNvPr>
          <p:cNvGrpSpPr/>
          <p:nvPr/>
        </p:nvGrpSpPr>
        <p:grpSpPr>
          <a:xfrm>
            <a:off x="-571500" y="1540899"/>
            <a:ext cx="6523121" cy="3455640"/>
            <a:chOff x="-1619652" y="1615470"/>
            <a:chExt cx="6794902" cy="3455640"/>
          </a:xfrm>
        </p:grpSpPr>
        <p:sp>
          <p:nvSpPr>
            <p:cNvPr id="5" name="Rectangle 4"/>
            <p:cNvSpPr/>
            <p:nvPr/>
          </p:nvSpPr>
          <p:spPr>
            <a:xfrm>
              <a:off x="3231942" y="2150919"/>
              <a:ext cx="351883" cy="112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56000" y="2263140"/>
              <a:ext cx="351883" cy="936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0539" y="3268719"/>
              <a:ext cx="351883" cy="1170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48010" y="3442792"/>
              <a:ext cx="237583" cy="1170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4090601256"/>
                </p:ext>
              </p:extLst>
            </p:nvPr>
          </p:nvGraphicFramePr>
          <p:xfrm>
            <a:off x="-1619652" y="1615470"/>
            <a:ext cx="6794902" cy="34556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C4F1E1F-A17E-4289-86AD-0BD581CACA01}"/>
              </a:ext>
            </a:extLst>
          </p:cNvPr>
          <p:cNvSpPr/>
          <p:nvPr/>
        </p:nvSpPr>
        <p:spPr>
          <a:xfrm>
            <a:off x="1795463" y="3827147"/>
            <a:ext cx="7167562" cy="10926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1400" dirty="0">
                <a:solidFill>
                  <a:srgbClr val="000443"/>
                </a:solidFill>
              </a:rPr>
              <a:t>With the aim to punctually, actively self-supply and promptly react to the fast-growing fleet, we are presently proceeding to build a supply port combined with a dock based in Long Son island where is about 5 miles away from PTSC Supply Base. Furthermore, we as well have other investments on subsidiaries to provide food provisions, agency services, bunker supply, etc.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799" y="1748944"/>
            <a:ext cx="1564445" cy="10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7757" y="4157662"/>
            <a:ext cx="2621756" cy="928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231942" y="2150919"/>
            <a:ext cx="351883" cy="112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056000" y="2263140"/>
            <a:ext cx="351883" cy="93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3040539" y="3268719"/>
            <a:ext cx="351883" cy="117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48010" y="3442792"/>
            <a:ext cx="237583" cy="117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810394" y="923694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UP-TO-DATE HARDWARE, SOFTWARE AND PEOPLE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2413" y="1614488"/>
            <a:ext cx="8691562" cy="34718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000443"/>
                </a:solidFill>
              </a:rPr>
              <a:t>Along with hardware, software is an indispensable link of the integrated resource chain, which needs to be much invested with high frequency. We have been applying </a:t>
            </a:r>
            <a:r>
              <a:rPr lang="en-US" sz="1400" dirty="0">
                <a:solidFill>
                  <a:schemeClr val="tx1"/>
                </a:solidFill>
              </a:rPr>
              <a:t>Green Plan Maintenance System (GPMS)</a:t>
            </a:r>
            <a:r>
              <a:rPr lang="en-US" sz="1400" dirty="0">
                <a:solidFill>
                  <a:srgbClr val="000443"/>
                </a:solidFill>
              </a:rPr>
              <a:t> in order to timely monitor and fully execute the maintenance plan on the fleet and </a:t>
            </a:r>
            <a:r>
              <a:rPr lang="en-US" sz="1400" dirty="0">
                <a:solidFill>
                  <a:schemeClr val="tx1"/>
                </a:solidFill>
              </a:rPr>
              <a:t>Green Computer Base Training (GCBT), </a:t>
            </a:r>
            <a:r>
              <a:rPr lang="en-US" sz="1400" dirty="0">
                <a:solidFill>
                  <a:srgbClr val="000443"/>
                </a:solidFill>
              </a:rPr>
              <a:t>which is a system to effectively train and improve the crew skill on low cost basis.</a:t>
            </a:r>
          </a:p>
          <a:p>
            <a:pPr algn="just"/>
            <a:r>
              <a:rPr lang="en-US" sz="1400" dirty="0">
                <a:solidFill>
                  <a:srgbClr val="000443"/>
                </a:solidFill>
              </a:rPr>
              <a:t>In parallel, investment on people is a best must to harmonize with and eligible for the up-to-date hardware and software. We often send our people oversea (Singapore, Thailand) for advanced training courses such as </a:t>
            </a:r>
            <a:r>
              <a:rPr lang="en-US" sz="1400" dirty="0">
                <a:solidFill>
                  <a:schemeClr val="tx1"/>
                </a:solidFill>
              </a:rPr>
              <a:t>DP maintenance, DP Operation, Rigging, Slinging, FRC, </a:t>
            </a:r>
            <a:r>
              <a:rPr lang="en-US" sz="1400" dirty="0">
                <a:solidFill>
                  <a:srgbClr val="000443"/>
                </a:solidFill>
              </a:rPr>
              <a:t>etc. in order for us to have high skill manpower. Noticeably with crew globalization strategy in our recruitment policy, we are able to access to a plentiful resource of manpower from different countries in </a:t>
            </a:r>
            <a:r>
              <a:rPr lang="en-US" sz="1400" dirty="0">
                <a:solidFill>
                  <a:schemeClr val="tx1"/>
                </a:solidFill>
              </a:rPr>
              <a:t>South East Asia like Indonesia, Thailand, Malaysia, Myanmar, </a:t>
            </a:r>
            <a:r>
              <a:rPr lang="en-US" sz="1400" dirty="0" smtClean="0">
                <a:solidFill>
                  <a:schemeClr val="tx1"/>
                </a:solidFill>
              </a:rPr>
              <a:t>etc. </a:t>
            </a:r>
            <a:r>
              <a:rPr lang="en-US" sz="1400" dirty="0">
                <a:solidFill>
                  <a:srgbClr val="000443"/>
                </a:solidFill>
              </a:rPr>
              <a:t>where are having a great number of well-experienced crew in marine field. In addition, crew globalization strategy also helps our Vietnamese crew in exchange of the good working manner and the specialized knowledge/experience. In 2018, we already trained and recruited other </a:t>
            </a:r>
            <a:r>
              <a:rPr lang="en-US" sz="1400" dirty="0">
                <a:solidFill>
                  <a:schemeClr val="tx1"/>
                </a:solidFill>
              </a:rPr>
              <a:t>100 labors in total of 570 at now and this may be up to 700 labors in total for 2020.</a:t>
            </a:r>
          </a:p>
          <a:p>
            <a:pPr algn="just"/>
            <a:endParaRPr lang="en-US" sz="1400" dirty="0">
              <a:solidFill>
                <a:srgbClr val="0004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7757" y="4157662"/>
            <a:ext cx="2621756" cy="928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231942" y="2150919"/>
            <a:ext cx="351883" cy="112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056000" y="2263140"/>
            <a:ext cx="351883" cy="93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3040539" y="3268719"/>
            <a:ext cx="351883" cy="117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48010" y="3442792"/>
            <a:ext cx="237583" cy="117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1009036" y="407552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WE STAND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" y="1788724"/>
            <a:ext cx="5740720" cy="273755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361427" y="2043211"/>
            <a:ext cx="2695863" cy="205188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rgbClr val="000443"/>
                </a:solidFill>
              </a:rPr>
              <a:t>Proudly saying that </a:t>
            </a:r>
            <a:r>
              <a:rPr lang="en-US" sz="1400" dirty="0">
                <a:solidFill>
                  <a:srgbClr val="000443"/>
                </a:solidFill>
              </a:rPr>
              <a:t>we are currently holding 50% of market share with 07 long-term contracts in Vietnam water and confidently believing that Haduco shall succeed in obtaining more market shares in the near future. </a:t>
            </a:r>
          </a:p>
        </p:txBody>
      </p:sp>
    </p:spTree>
    <p:extLst>
      <p:ext uri="{BB962C8B-B14F-4D97-AF65-F5344CB8AC3E}">
        <p14:creationId xmlns:p14="http://schemas.microsoft.com/office/powerpoint/2010/main" val="6040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78" y="1507847"/>
            <a:ext cx="4792579" cy="34511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00862" y="3824604"/>
            <a:ext cx="4975597" cy="119187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000443"/>
                </a:solidFill>
              </a:rPr>
              <a:t>AHTS </a:t>
            </a:r>
            <a:r>
              <a:rPr lang="en-US" sz="1050" b="1" dirty="0">
                <a:solidFill>
                  <a:srgbClr val="000443"/>
                </a:solidFill>
              </a:rPr>
              <a:t>HAI DUONG 08 – KNOC </a:t>
            </a:r>
            <a:r>
              <a:rPr lang="en-US" sz="1050" b="1" dirty="0" err="1">
                <a:solidFill>
                  <a:srgbClr val="000443"/>
                </a:solidFill>
              </a:rPr>
              <a:t>Rong</a:t>
            </a:r>
            <a:r>
              <a:rPr lang="en-US" sz="1050" b="1" dirty="0">
                <a:solidFill>
                  <a:srgbClr val="000443"/>
                </a:solidFill>
              </a:rPr>
              <a:t> </a:t>
            </a:r>
            <a:r>
              <a:rPr lang="en-US" sz="1050" b="1" dirty="0" err="1">
                <a:solidFill>
                  <a:srgbClr val="000443"/>
                </a:solidFill>
              </a:rPr>
              <a:t>Doi</a:t>
            </a:r>
            <a:r>
              <a:rPr lang="en-US" sz="1050" b="1" dirty="0">
                <a:solidFill>
                  <a:srgbClr val="000443"/>
                </a:solidFill>
              </a:rPr>
              <a:t> Gas Field 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443"/>
                </a:solidFill>
              </a:rPr>
              <a:t>AHTS HAI DUONG 09 – ROSNEFT Lan </a:t>
            </a:r>
            <a:r>
              <a:rPr lang="en-US" sz="1050" b="1" dirty="0" err="1">
                <a:solidFill>
                  <a:srgbClr val="000443"/>
                </a:solidFill>
              </a:rPr>
              <a:t>Tay</a:t>
            </a:r>
            <a:r>
              <a:rPr lang="en-US" sz="1050" b="1" dirty="0">
                <a:solidFill>
                  <a:srgbClr val="000443"/>
                </a:solidFill>
              </a:rPr>
              <a:t> Field 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443"/>
                </a:solidFill>
              </a:rPr>
              <a:t>AHTS HAI DUONG 18 – CLJOC Su </a:t>
            </a:r>
            <a:r>
              <a:rPr lang="en-US" sz="1050" b="1" dirty="0" err="1">
                <a:solidFill>
                  <a:srgbClr val="000443"/>
                </a:solidFill>
              </a:rPr>
              <a:t>Tu</a:t>
            </a:r>
            <a:r>
              <a:rPr lang="en-US" sz="1050" b="1" dirty="0">
                <a:solidFill>
                  <a:srgbClr val="000443"/>
                </a:solidFill>
              </a:rPr>
              <a:t> Field 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443"/>
                </a:solidFill>
              </a:rPr>
              <a:t>AHTS HAI DUONG 101 – CLJOC Su </a:t>
            </a:r>
            <a:r>
              <a:rPr lang="en-US" sz="1050" b="1" dirty="0" err="1">
                <a:solidFill>
                  <a:srgbClr val="000443"/>
                </a:solidFill>
              </a:rPr>
              <a:t>Tu</a:t>
            </a:r>
            <a:r>
              <a:rPr lang="en-US" sz="1050" b="1" dirty="0">
                <a:solidFill>
                  <a:srgbClr val="000443"/>
                </a:solidFill>
              </a:rPr>
              <a:t> Field 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443"/>
                </a:solidFill>
              </a:rPr>
              <a:t>AHTS HAI DUONG 12 – JVPC Rang Dong Field–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443"/>
                </a:solidFill>
              </a:rPr>
              <a:t>AHTS HAI DUONG 19 – JVPC Rang Dong Field–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443"/>
                </a:solidFill>
              </a:rPr>
              <a:t>AHTS HAI DUONG 05 – PVEP POC TLDD– Offshore </a:t>
            </a:r>
            <a:r>
              <a:rPr lang="en-US" sz="1050" b="1" dirty="0" smtClean="0">
                <a:solidFill>
                  <a:srgbClr val="000443"/>
                </a:solidFill>
              </a:rPr>
              <a:t>Vietnam</a:t>
            </a:r>
            <a:endParaRPr lang="en-US" sz="1200" b="1" dirty="0">
              <a:solidFill>
                <a:srgbClr val="000443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-114301" y="2518386"/>
            <a:ext cx="4936958" cy="891615"/>
          </a:xfrm>
          <a:prstGeom prst="flowChartAlternateProcess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443"/>
                </a:solidFill>
              </a:rPr>
              <a:t>Offshore Myanmar – PETRONAS </a:t>
            </a:r>
            <a:r>
              <a:rPr lang="en-US" sz="1050" b="1" dirty="0" err="1">
                <a:solidFill>
                  <a:srgbClr val="000443"/>
                </a:solidFill>
              </a:rPr>
              <a:t>Yetangun</a:t>
            </a:r>
            <a:r>
              <a:rPr lang="en-US" sz="1050" b="1" dirty="0">
                <a:solidFill>
                  <a:srgbClr val="000443"/>
                </a:solidFill>
              </a:rPr>
              <a:t> Gas Field – HAI DUONG 11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443"/>
                </a:solidFill>
              </a:rPr>
              <a:t>Offshore Myanmar – PETRONAS </a:t>
            </a:r>
            <a:r>
              <a:rPr lang="en-US" sz="1050" b="1" dirty="0" err="1">
                <a:solidFill>
                  <a:srgbClr val="000443"/>
                </a:solidFill>
              </a:rPr>
              <a:t>Yetangun</a:t>
            </a:r>
            <a:r>
              <a:rPr lang="en-US" sz="1050" b="1" dirty="0">
                <a:solidFill>
                  <a:srgbClr val="000443"/>
                </a:solidFill>
              </a:rPr>
              <a:t> Gas Field – HAI DUONG 16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443"/>
                </a:solidFill>
              </a:rPr>
              <a:t>Offshore Myanmar – PETRONAS </a:t>
            </a:r>
            <a:r>
              <a:rPr lang="en-US" sz="1050" b="1" dirty="0" err="1">
                <a:solidFill>
                  <a:srgbClr val="000443"/>
                </a:solidFill>
              </a:rPr>
              <a:t>Yetangun</a:t>
            </a:r>
            <a:r>
              <a:rPr lang="en-US" sz="1050" b="1" dirty="0">
                <a:solidFill>
                  <a:srgbClr val="000443"/>
                </a:solidFill>
              </a:rPr>
              <a:t> Gas Field – HAI DUONG 22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443"/>
                </a:solidFill>
              </a:rPr>
              <a:t>Offshore Myanmar – </a:t>
            </a:r>
            <a:r>
              <a:rPr lang="en-US" sz="1050" b="1" dirty="0" smtClean="0">
                <a:solidFill>
                  <a:srgbClr val="000443"/>
                </a:solidFill>
              </a:rPr>
              <a:t>PTTEPI </a:t>
            </a:r>
            <a:r>
              <a:rPr lang="en-US" sz="1050" b="1" dirty="0" err="1">
                <a:solidFill>
                  <a:srgbClr val="000443"/>
                </a:solidFill>
              </a:rPr>
              <a:t>Zawtika</a:t>
            </a:r>
            <a:r>
              <a:rPr lang="en-US" sz="1050" b="1" dirty="0">
                <a:solidFill>
                  <a:srgbClr val="000443"/>
                </a:solidFill>
              </a:rPr>
              <a:t> Gas Field – HAI DUONG </a:t>
            </a:r>
            <a:r>
              <a:rPr lang="en-US" sz="1050" b="1" dirty="0" smtClean="0">
                <a:solidFill>
                  <a:srgbClr val="000443"/>
                </a:solidFill>
              </a:rPr>
              <a:t>01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000443"/>
                </a:solidFill>
              </a:rPr>
              <a:t>Offshore Thailand – PTT Thailand – SEA MEADOW 06</a:t>
            </a:r>
            <a:endParaRPr lang="en-US" sz="1050" b="1" dirty="0">
              <a:solidFill>
                <a:srgbClr val="000443"/>
              </a:solidFill>
            </a:endParaRP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979539" y="403391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WE ARE PRESENT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78" y="1507847"/>
            <a:ext cx="4792579" cy="34511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00862" y="3824604"/>
            <a:ext cx="4975597" cy="119187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chemeClr val="bg1">
                    <a:lumMod val="75000"/>
                  </a:schemeClr>
                </a:solidFill>
              </a:rPr>
              <a:t>AHTS 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HAI DUONG 08 – KNOC </a:t>
            </a:r>
            <a:r>
              <a:rPr lang="en-US" sz="1050" b="1" dirty="0" err="1">
                <a:solidFill>
                  <a:schemeClr val="bg1">
                    <a:lumMod val="75000"/>
                  </a:schemeClr>
                </a:solidFill>
              </a:rPr>
              <a:t>Rong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bg1">
                    <a:lumMod val="75000"/>
                  </a:schemeClr>
                </a:solidFill>
              </a:rPr>
              <a:t>Doi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 Gas Field 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AHTS HAI DUONG 09 – ROSNEFT Lan </a:t>
            </a:r>
            <a:r>
              <a:rPr lang="en-US" sz="1050" b="1" dirty="0" err="1">
                <a:solidFill>
                  <a:schemeClr val="bg1">
                    <a:lumMod val="75000"/>
                  </a:schemeClr>
                </a:solidFill>
              </a:rPr>
              <a:t>Tay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 Field 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AHTS HAI DUONG 18 – CLJOC Su </a:t>
            </a:r>
            <a:r>
              <a:rPr lang="en-US" sz="1050" b="1" dirty="0" err="1">
                <a:solidFill>
                  <a:schemeClr val="bg1">
                    <a:lumMod val="75000"/>
                  </a:schemeClr>
                </a:solidFill>
              </a:rPr>
              <a:t>Tu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 Field 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AHTS HAI DUONG 101 – CLJOC Su </a:t>
            </a:r>
            <a:r>
              <a:rPr lang="en-US" sz="1050" b="1" dirty="0" err="1">
                <a:solidFill>
                  <a:schemeClr val="bg1">
                    <a:lumMod val="75000"/>
                  </a:schemeClr>
                </a:solidFill>
              </a:rPr>
              <a:t>Tu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 Field 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AHTS HAI DUONG 12 – JVPC Rang Dong Field–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AHTS HAI DUONG 19 – JVPC Rang Dong Field– Offshore Vietnam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AHTS HAI DUONG 05 – PVEP POC TLDD– Offshore </a:t>
            </a:r>
            <a:r>
              <a:rPr lang="en-US" sz="1050" b="1" dirty="0" smtClean="0">
                <a:solidFill>
                  <a:schemeClr val="bg1">
                    <a:lumMod val="75000"/>
                  </a:schemeClr>
                </a:solidFill>
              </a:rPr>
              <a:t>Vietnam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-114301" y="2518386"/>
            <a:ext cx="4936958" cy="891615"/>
          </a:xfrm>
          <a:prstGeom prst="flowChartAlternateProcess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Offshore Myanmar – PETRONAS </a:t>
            </a:r>
            <a:r>
              <a:rPr lang="en-US" sz="1050" b="1" dirty="0" err="1">
                <a:solidFill>
                  <a:schemeClr val="bg1">
                    <a:lumMod val="75000"/>
                  </a:schemeClr>
                </a:solidFill>
              </a:rPr>
              <a:t>Yetangun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 Gas Field – HAI DUONG 11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Offshore Myanmar – PETRONAS </a:t>
            </a:r>
            <a:r>
              <a:rPr lang="en-US" sz="1050" b="1" dirty="0" err="1">
                <a:solidFill>
                  <a:schemeClr val="bg1">
                    <a:lumMod val="75000"/>
                  </a:schemeClr>
                </a:solidFill>
              </a:rPr>
              <a:t>Yetangun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 Gas Field – HAI DUONG 16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Offshore Myanmar – PETRONAS </a:t>
            </a:r>
            <a:r>
              <a:rPr lang="en-US" sz="1050" b="1" dirty="0" err="1">
                <a:solidFill>
                  <a:schemeClr val="bg1">
                    <a:lumMod val="75000"/>
                  </a:schemeClr>
                </a:solidFill>
              </a:rPr>
              <a:t>Yetangun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 Gas Field – HAI DUONG 22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Offshore Myanmar – </a:t>
            </a:r>
            <a:r>
              <a:rPr lang="en-US" sz="1050" b="1" dirty="0" smtClean="0">
                <a:solidFill>
                  <a:schemeClr val="bg1">
                    <a:lumMod val="75000"/>
                  </a:schemeClr>
                </a:solidFill>
              </a:rPr>
              <a:t>PTTEPI </a:t>
            </a:r>
            <a:r>
              <a:rPr lang="en-US" sz="1050" b="1" dirty="0" err="1">
                <a:solidFill>
                  <a:schemeClr val="bg1">
                    <a:lumMod val="75000"/>
                  </a:schemeClr>
                </a:solidFill>
              </a:rPr>
              <a:t>Zawtika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 Gas Field – HAI DUONG </a:t>
            </a:r>
            <a:r>
              <a:rPr lang="en-US" sz="1050" b="1" dirty="0" smtClean="0">
                <a:solidFill>
                  <a:schemeClr val="bg1">
                    <a:lumMod val="75000"/>
                  </a:schemeClr>
                </a:solidFill>
              </a:rPr>
              <a:t>01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chemeClr val="bg1">
                    <a:lumMod val="75000"/>
                  </a:schemeClr>
                </a:solidFill>
              </a:rPr>
              <a:t>Offshore Thailand – PTT Thailand – SEA MEADOW 06</a:t>
            </a:r>
            <a:endParaRPr lang="en-US" sz="105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979539" y="395002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WE ARE PRESENT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53400" y="2218128"/>
            <a:ext cx="4290600" cy="1332792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000000"/>
                </a:solidFill>
              </a:rPr>
              <a:t>AHTS </a:t>
            </a:r>
            <a:r>
              <a:rPr lang="en-US" sz="1050" b="1" dirty="0">
                <a:solidFill>
                  <a:srgbClr val="000000"/>
                </a:solidFill>
              </a:rPr>
              <a:t>HAI DUONG </a:t>
            </a:r>
            <a:r>
              <a:rPr lang="en-US" sz="1050" b="1" dirty="0" smtClean="0">
                <a:solidFill>
                  <a:srgbClr val="000000"/>
                </a:solidFill>
              </a:rPr>
              <a:t>29 </a:t>
            </a:r>
            <a:r>
              <a:rPr lang="en-US" sz="1050" b="1" dirty="0">
                <a:solidFill>
                  <a:srgbClr val="000000"/>
                </a:solidFill>
              </a:rPr>
              <a:t>– </a:t>
            </a:r>
            <a:r>
              <a:rPr lang="en-US" sz="1050" b="1" dirty="0" smtClean="0">
                <a:solidFill>
                  <a:srgbClr val="000000"/>
                </a:solidFill>
              </a:rPr>
              <a:t>Towing PVD 6  from Viet Nam to Labuan</a:t>
            </a:r>
            <a:endParaRPr lang="en-US" sz="1050" b="1" dirty="0">
              <a:solidFill>
                <a:srgbClr val="000000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000"/>
                </a:solidFill>
              </a:rPr>
              <a:t>AHTS </a:t>
            </a:r>
            <a:r>
              <a:rPr lang="en-US" sz="1050" b="1" dirty="0" smtClean="0">
                <a:solidFill>
                  <a:srgbClr val="000000"/>
                </a:solidFill>
              </a:rPr>
              <a:t>SEA MEADOW 19 – Support PVD2 for drilling campaigns at Rang Dong Field</a:t>
            </a:r>
            <a:endParaRPr lang="en-US" sz="1050" b="1" dirty="0">
              <a:solidFill>
                <a:srgbClr val="000000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000"/>
                </a:solidFill>
              </a:rPr>
              <a:t>AHTS SEA MEADOW </a:t>
            </a:r>
            <a:r>
              <a:rPr lang="en-US" sz="1050" b="1" dirty="0" smtClean="0">
                <a:solidFill>
                  <a:srgbClr val="000000"/>
                </a:solidFill>
              </a:rPr>
              <a:t>29 </a:t>
            </a:r>
            <a:r>
              <a:rPr lang="en-US" sz="1050" b="1" dirty="0">
                <a:solidFill>
                  <a:srgbClr val="000000"/>
                </a:solidFill>
              </a:rPr>
              <a:t>– Support </a:t>
            </a:r>
            <a:r>
              <a:rPr lang="en-US" sz="1050" b="1" dirty="0" smtClean="0">
                <a:solidFill>
                  <a:srgbClr val="000000"/>
                </a:solidFill>
              </a:rPr>
              <a:t>H5 for </a:t>
            </a:r>
            <a:r>
              <a:rPr lang="en-US" sz="1050" b="1" dirty="0" err="1" smtClean="0">
                <a:solidFill>
                  <a:srgbClr val="000000"/>
                </a:solidFill>
              </a:rPr>
              <a:t>Rosnef</a:t>
            </a:r>
            <a:r>
              <a:rPr lang="en-US" sz="1050" b="1" dirty="0" smtClean="0">
                <a:solidFill>
                  <a:srgbClr val="000000"/>
                </a:solidFill>
              </a:rPr>
              <a:t> drilling </a:t>
            </a:r>
            <a:r>
              <a:rPr lang="en-US" sz="1050" b="1" dirty="0">
                <a:solidFill>
                  <a:srgbClr val="000000"/>
                </a:solidFill>
              </a:rPr>
              <a:t>campaigns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000"/>
                </a:solidFill>
              </a:rPr>
              <a:t>AHTS SEA MEADOW </a:t>
            </a:r>
            <a:r>
              <a:rPr lang="en-US" sz="1050" b="1" dirty="0" smtClean="0">
                <a:solidFill>
                  <a:srgbClr val="000000"/>
                </a:solidFill>
              </a:rPr>
              <a:t>05 </a:t>
            </a:r>
            <a:r>
              <a:rPr lang="en-US" sz="1050" b="1" dirty="0">
                <a:solidFill>
                  <a:srgbClr val="000000"/>
                </a:solidFill>
              </a:rPr>
              <a:t>– </a:t>
            </a:r>
            <a:r>
              <a:rPr lang="en-US" sz="1050" b="1" dirty="0" smtClean="0">
                <a:solidFill>
                  <a:srgbClr val="000000"/>
                </a:solidFill>
              </a:rPr>
              <a:t>Support Launching Sao </a:t>
            </a:r>
            <a:r>
              <a:rPr lang="en-US" sz="1050" b="1" dirty="0" err="1" smtClean="0">
                <a:solidFill>
                  <a:srgbClr val="000000"/>
                </a:solidFill>
              </a:rPr>
              <a:t>Vang</a:t>
            </a:r>
            <a:r>
              <a:rPr lang="en-US" sz="1050" b="1" dirty="0" smtClean="0">
                <a:solidFill>
                  <a:srgbClr val="000000"/>
                </a:solidFill>
              </a:rPr>
              <a:t> Dai Nguyen jacket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0000"/>
                </a:solidFill>
              </a:rPr>
              <a:t>AHTS </a:t>
            </a:r>
            <a:r>
              <a:rPr lang="en-US" sz="1050" b="1" dirty="0" smtClean="0">
                <a:solidFill>
                  <a:srgbClr val="000000"/>
                </a:solidFill>
              </a:rPr>
              <a:t>HAI DUONG 39 – Support </a:t>
            </a:r>
            <a:r>
              <a:rPr lang="en-US" sz="1050" b="1" dirty="0">
                <a:solidFill>
                  <a:srgbClr val="000000"/>
                </a:solidFill>
              </a:rPr>
              <a:t>Launching Sao </a:t>
            </a:r>
            <a:r>
              <a:rPr lang="en-US" sz="1050" b="1" dirty="0" err="1">
                <a:solidFill>
                  <a:srgbClr val="000000"/>
                </a:solidFill>
              </a:rPr>
              <a:t>Vang</a:t>
            </a:r>
            <a:r>
              <a:rPr lang="en-US" sz="1050" b="1" dirty="0">
                <a:solidFill>
                  <a:srgbClr val="000000"/>
                </a:solidFill>
              </a:rPr>
              <a:t> Dai Nguyen jacket </a:t>
            </a:r>
          </a:p>
        </p:txBody>
      </p:sp>
    </p:spTree>
    <p:extLst>
      <p:ext uri="{BB962C8B-B14F-4D97-AF65-F5344CB8AC3E}">
        <p14:creationId xmlns:p14="http://schemas.microsoft.com/office/powerpoint/2010/main" val="37225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7757" y="4157662"/>
            <a:ext cx="2621756" cy="928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231942" y="2150919"/>
            <a:ext cx="351883" cy="112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056000" y="2263140"/>
            <a:ext cx="351883" cy="93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3040539" y="3268719"/>
            <a:ext cx="351883" cy="117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48010" y="3442792"/>
            <a:ext cx="237583" cy="117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1016409" y="938725"/>
            <a:ext cx="7109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WE HAVE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4791" y="1874781"/>
            <a:ext cx="8438492" cy="210880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rgbClr val="000443"/>
                </a:solidFill>
              </a:rPr>
              <a:t>Haduco</a:t>
            </a:r>
            <a:r>
              <a:rPr lang="en-US" sz="1600" dirty="0">
                <a:solidFill>
                  <a:srgbClr val="000443"/>
                </a:solidFill>
              </a:rPr>
              <a:t> is a privately owned company with very swift decision making by simplified company structure and flexible mind together with great equity capital and various self-sufficient supply chain are our key advantages to bring </a:t>
            </a:r>
            <a:r>
              <a:rPr lang="en-US" sz="1600" dirty="0" err="1">
                <a:solidFill>
                  <a:srgbClr val="000443"/>
                </a:solidFill>
              </a:rPr>
              <a:t>Haduco</a:t>
            </a:r>
            <a:r>
              <a:rPr lang="en-US" sz="1600" dirty="0">
                <a:solidFill>
                  <a:srgbClr val="000443"/>
                </a:solidFill>
              </a:rPr>
              <a:t> towards the leading position with “</a:t>
            </a:r>
            <a:r>
              <a:rPr lang="en-US" sz="1600" b="1" dirty="0">
                <a:solidFill>
                  <a:srgbClr val="FF0000"/>
                </a:solidFill>
              </a:rPr>
              <a:t>Low-cost but High-quality and Safety Standard</a:t>
            </a:r>
            <a:r>
              <a:rPr lang="en-US" sz="1600" dirty="0">
                <a:solidFill>
                  <a:srgbClr val="000443"/>
                </a:solidFill>
              </a:rPr>
              <a:t>” strategy in Vietnam. Contracting with </a:t>
            </a:r>
            <a:r>
              <a:rPr lang="en-US" sz="1600" dirty="0" err="1">
                <a:solidFill>
                  <a:srgbClr val="000443"/>
                </a:solidFill>
              </a:rPr>
              <a:t>Haduco</a:t>
            </a:r>
            <a:r>
              <a:rPr lang="en-US" sz="1600" dirty="0">
                <a:solidFill>
                  <a:srgbClr val="000443"/>
                </a:solidFill>
              </a:rPr>
              <a:t> will enable our clients to have not only achieve its safety prioritization but also cost optimization and efficiency maximization.</a:t>
            </a:r>
          </a:p>
        </p:txBody>
      </p:sp>
    </p:spTree>
    <p:extLst>
      <p:ext uri="{BB962C8B-B14F-4D97-AF65-F5344CB8AC3E}">
        <p14:creationId xmlns:p14="http://schemas.microsoft.com/office/powerpoint/2010/main" val="30319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2.pdf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" r="361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80" y="277585"/>
            <a:ext cx="955040" cy="78232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2696483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THANK YOU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FOR LISTENING</a:t>
            </a:r>
          </a:p>
        </p:txBody>
      </p:sp>
    </p:spTree>
    <p:extLst>
      <p:ext uri="{BB962C8B-B14F-4D97-AF65-F5344CB8AC3E}">
        <p14:creationId xmlns:p14="http://schemas.microsoft.com/office/powerpoint/2010/main" val="5954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228600" y="913210"/>
            <a:ext cx="868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b="1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4800" y="1758434"/>
            <a:ext cx="1165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4102" name="Rectangle 4"/>
          <p:cNvSpPr txBox="1">
            <a:spLocks noChangeArrowheads="1"/>
          </p:cNvSpPr>
          <p:nvPr/>
        </p:nvSpPr>
        <p:spPr bwMode="auto">
          <a:xfrm>
            <a:off x="3124200" y="109538"/>
            <a:ext cx="4267200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ahoma" pitchFamily="34" charset="0"/>
              </a:rPr>
              <a:t>HADUCO PRESENTATION</a:t>
            </a:r>
          </a:p>
        </p:txBody>
      </p:sp>
      <p:pic>
        <p:nvPicPr>
          <p:cNvPr id="410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2072" y="1943100"/>
            <a:ext cx="7659974" cy="2561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0564" y="2137084"/>
            <a:ext cx="3224303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200" b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VESSELS</a:t>
            </a:r>
            <a:r>
              <a:rPr lang="en-US" alt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200" b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SERVED LAN</a:t>
            </a:r>
            <a:r>
              <a:rPr lang="en-US" alt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TAY FIELD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590" y="1634738"/>
            <a:ext cx="3588669" cy="2091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94" b="10256"/>
          <a:stretch/>
        </p:blipFill>
        <p:spPr>
          <a:xfrm>
            <a:off x="4336590" y="1634738"/>
            <a:ext cx="3526298" cy="1812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9748" y="3779053"/>
            <a:ext cx="1901406" cy="1110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815" y="3738117"/>
            <a:ext cx="1951795" cy="11514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00805" y="4776396"/>
            <a:ext cx="909631" cy="5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dirty="0" smtClean="0">
                <a:solidFill>
                  <a:srgbClr val="C00000"/>
                </a:solidFill>
              </a:rPr>
              <a:t>AHTS -HAI DUONG 89</a:t>
            </a:r>
            <a:endParaRPr lang="en-US" sz="6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228600" y="913210"/>
            <a:ext cx="868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b="1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4800" y="1758434"/>
            <a:ext cx="1165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4102" name="Rectangle 4"/>
          <p:cNvSpPr txBox="1">
            <a:spLocks noChangeArrowheads="1"/>
          </p:cNvSpPr>
          <p:nvPr/>
        </p:nvSpPr>
        <p:spPr bwMode="auto">
          <a:xfrm>
            <a:off x="3124200" y="109538"/>
            <a:ext cx="4267200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ahoma" pitchFamily="34" charset="0"/>
              </a:rPr>
              <a:t>HADUCO PRESENTATION</a:t>
            </a:r>
          </a:p>
        </p:txBody>
      </p:sp>
      <p:pic>
        <p:nvPicPr>
          <p:cNvPr id="410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2072" y="1943100"/>
            <a:ext cx="7659974" cy="2561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934" y="1661192"/>
            <a:ext cx="2455693" cy="1446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768" y="3310580"/>
            <a:ext cx="2466859" cy="1442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4452" y="1646352"/>
            <a:ext cx="2471789" cy="1442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509" y="3297930"/>
            <a:ext cx="2475732" cy="1467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0564" y="2137084"/>
            <a:ext cx="3224303" cy="20621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200" b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VESSELS</a:t>
            </a:r>
            <a:r>
              <a:rPr lang="en-US" alt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200" b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SERVED YOUR TWO DRILLING CAMPAIGNS 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1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228600" y="913210"/>
            <a:ext cx="868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b="1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4800" y="1758434"/>
            <a:ext cx="1165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4102" name="Rectangle 4"/>
          <p:cNvSpPr txBox="1">
            <a:spLocks noChangeArrowheads="1"/>
          </p:cNvSpPr>
          <p:nvPr/>
        </p:nvSpPr>
        <p:spPr bwMode="auto">
          <a:xfrm>
            <a:off x="3124200" y="109538"/>
            <a:ext cx="4267200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ahoma" pitchFamily="34" charset="0"/>
              </a:rPr>
              <a:t>HADUCO PRESENTATION</a:t>
            </a:r>
          </a:p>
        </p:txBody>
      </p:sp>
      <p:pic>
        <p:nvPicPr>
          <p:cNvPr id="410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112" y="1943100"/>
            <a:ext cx="7659974" cy="2561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90564" y="2137084"/>
            <a:ext cx="3224303" cy="20621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200" b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VESSELS</a:t>
            </a:r>
            <a:r>
              <a:rPr lang="en-US" alt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200" b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SERVED FOR YOUR 2018 DRILLING CAMPAIGNS 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81400" y="2209800"/>
            <a:ext cx="739140" cy="2667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1099" y="2137084"/>
            <a:ext cx="216892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SUPPORT FOR PVD6:</a:t>
            </a:r>
          </a:p>
          <a:p>
            <a:r>
              <a:rPr lang="en-US" dirty="0"/>
              <a:t>	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581400" y="3389394"/>
            <a:ext cx="739140" cy="2667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21099" y="3316678"/>
            <a:ext cx="272068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SUPPORT FOR HAKURYU5:</a:t>
            </a:r>
          </a:p>
          <a:p>
            <a:r>
              <a:rPr lang="en-US" dirty="0"/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8262" y="2137084"/>
            <a:ext cx="2173544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r>
              <a:rPr lang="en-US" b="1" dirty="0" smtClean="0"/>
              <a:t>Sea </a:t>
            </a:r>
            <a:r>
              <a:rPr lang="en-US" b="1" dirty="0"/>
              <a:t>Meadow </a:t>
            </a:r>
            <a:r>
              <a:rPr lang="en-US" b="1" dirty="0" smtClean="0"/>
              <a:t>19</a:t>
            </a:r>
          </a:p>
          <a:p>
            <a:r>
              <a:rPr lang="en-US" b="1" dirty="0" smtClean="0"/>
              <a:t>	Sea </a:t>
            </a:r>
            <a:r>
              <a:rPr lang="en-US" b="1" dirty="0"/>
              <a:t>Meadow </a:t>
            </a:r>
            <a:r>
              <a:rPr lang="en-US" b="1" dirty="0" smtClean="0"/>
              <a:t>05</a:t>
            </a:r>
          </a:p>
          <a:p>
            <a:r>
              <a:rPr lang="en-US" b="1" dirty="0" smtClean="0"/>
              <a:t>	Sea </a:t>
            </a:r>
            <a:r>
              <a:rPr lang="en-US" b="1" dirty="0"/>
              <a:t>Meadow 18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78262" y="3337413"/>
            <a:ext cx="2173544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r>
              <a:rPr lang="en-US" b="1" dirty="0" smtClean="0"/>
              <a:t>Sea </a:t>
            </a:r>
            <a:r>
              <a:rPr lang="en-US" b="1" dirty="0"/>
              <a:t>Meadow </a:t>
            </a:r>
            <a:r>
              <a:rPr lang="en-US" b="1" dirty="0" smtClean="0"/>
              <a:t>29</a:t>
            </a:r>
          </a:p>
          <a:p>
            <a:r>
              <a:rPr lang="en-US" b="1" dirty="0" smtClean="0"/>
              <a:t>	Sea </a:t>
            </a:r>
            <a:r>
              <a:rPr lang="en-US" b="1" dirty="0"/>
              <a:t>Meadow </a:t>
            </a:r>
            <a:r>
              <a:rPr lang="en-US" b="1" dirty="0" smtClean="0"/>
              <a:t>05</a:t>
            </a:r>
          </a:p>
          <a:p>
            <a:r>
              <a:rPr lang="en-US" b="1" dirty="0" smtClean="0"/>
              <a:t>	Sea </a:t>
            </a:r>
            <a:r>
              <a:rPr lang="en-US" b="1" dirty="0"/>
              <a:t>Meadow </a:t>
            </a:r>
            <a:r>
              <a:rPr lang="en-US" b="1" dirty="0" smtClean="0"/>
              <a:t>12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228600" y="913210"/>
            <a:ext cx="868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b="1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4800" y="1758434"/>
            <a:ext cx="1165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4102" name="Rectangle 4"/>
          <p:cNvSpPr txBox="1">
            <a:spLocks noChangeArrowheads="1"/>
          </p:cNvSpPr>
          <p:nvPr/>
        </p:nvSpPr>
        <p:spPr bwMode="auto">
          <a:xfrm>
            <a:off x="3124200" y="109538"/>
            <a:ext cx="4267200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ahoma" pitchFamily="34" charset="0"/>
              </a:rPr>
              <a:t>HADUCO PRESENTATION</a:t>
            </a:r>
          </a:p>
        </p:txBody>
      </p:sp>
      <p:pic>
        <p:nvPicPr>
          <p:cNvPr id="410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112" y="1943100"/>
            <a:ext cx="7659974" cy="2561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90564" y="2137084"/>
            <a:ext cx="3224303" cy="20621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200" b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VESSELS</a:t>
            </a:r>
            <a:r>
              <a:rPr lang="en-US" alt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200" b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SERVED FOR YOUR 2019 DRILLING CAMPAIGNS 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81400" y="2209800"/>
            <a:ext cx="739140" cy="2667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55612" y="2146682"/>
            <a:ext cx="272068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SUPPORT FOR HAKURYU5:</a:t>
            </a:r>
          </a:p>
          <a:p>
            <a:r>
              <a:rPr lang="en-US" dirty="0"/>
              <a:t>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5112" y="2144077"/>
            <a:ext cx="2173544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r>
              <a:rPr lang="en-US" b="1" dirty="0" smtClean="0"/>
              <a:t>Sea </a:t>
            </a:r>
            <a:r>
              <a:rPr lang="en-US" b="1" dirty="0"/>
              <a:t>Meadow </a:t>
            </a:r>
            <a:r>
              <a:rPr lang="en-US" b="1" dirty="0" smtClean="0"/>
              <a:t>29</a:t>
            </a:r>
          </a:p>
          <a:p>
            <a:r>
              <a:rPr lang="en-US" b="1" dirty="0" smtClean="0"/>
              <a:t>	Sea </a:t>
            </a:r>
            <a:r>
              <a:rPr lang="en-US" b="1" dirty="0"/>
              <a:t>Meadow </a:t>
            </a:r>
            <a:r>
              <a:rPr lang="en-US" b="1" dirty="0" smtClean="0"/>
              <a:t>19</a:t>
            </a:r>
          </a:p>
          <a:p>
            <a:r>
              <a:rPr lang="en-US" b="1" dirty="0" smtClean="0"/>
              <a:t>	Sea </a:t>
            </a:r>
            <a:r>
              <a:rPr lang="en-US" b="1" dirty="0"/>
              <a:t>Meadow </a:t>
            </a:r>
            <a:r>
              <a:rPr lang="en-US" b="1" dirty="0" smtClean="0"/>
              <a:t>22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472" y="1676708"/>
            <a:ext cx="377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old"/>
                <a:cs typeface="Arial Bold"/>
              </a:rPr>
              <a:t>TABLE OF CONTENTS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472" y="2111912"/>
            <a:ext cx="8243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FFFFFF"/>
                </a:solidFill>
                <a:latin typeface="Arial Bold"/>
                <a:cs typeface="Arial Bold"/>
              </a:rPr>
              <a:t>Review maintenance plan and management </a:t>
            </a:r>
            <a:r>
              <a:rPr lang="en-US" sz="1600" b="1" dirty="0" smtClean="0">
                <a:solidFill>
                  <a:srgbClr val="FFFFFF"/>
                </a:solidFill>
                <a:latin typeface="Arial Bold"/>
                <a:cs typeface="Arial Bold"/>
              </a:rPr>
              <a:t>system &amp; </a:t>
            </a:r>
            <a:r>
              <a:rPr lang="en-US" sz="1600" b="1" dirty="0">
                <a:solidFill>
                  <a:srgbClr val="FFFFFF"/>
                </a:solidFill>
                <a:latin typeface="Arial Bold"/>
                <a:cs typeface="Arial Bold"/>
              </a:rPr>
              <a:t>what do you do differently to improve the effectiveness of maintenance management?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FFFFFF"/>
                </a:solidFill>
                <a:latin typeface="Arial Bold"/>
                <a:cs typeface="Arial Bold"/>
              </a:rPr>
              <a:t>Review vessel mobilization procedure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FFFFFF"/>
                </a:solidFill>
                <a:latin typeface="Arial Bold"/>
                <a:cs typeface="Arial Bold"/>
              </a:rPr>
              <a:t>Have an integrated resource development plan covering hardware, software and people together with </a:t>
            </a:r>
            <a:r>
              <a:rPr lang="en-US" sz="1600" b="1" dirty="0" err="1">
                <a:solidFill>
                  <a:srgbClr val="FFFFFF"/>
                </a:solidFill>
                <a:latin typeface="Arial Bold"/>
                <a:cs typeface="Arial Bold"/>
              </a:rPr>
              <a:t>H</a:t>
            </a:r>
            <a:r>
              <a:rPr lang="en-US" sz="1600" b="1" dirty="0" err="1" smtClean="0">
                <a:solidFill>
                  <a:srgbClr val="FFFFFF"/>
                </a:solidFill>
                <a:latin typeface="Arial Bold"/>
                <a:cs typeface="Arial Bold"/>
              </a:rPr>
              <a:t>aduco’s</a:t>
            </a:r>
            <a:r>
              <a:rPr lang="en-US" sz="1600" b="1" dirty="0" smtClean="0">
                <a:solidFill>
                  <a:srgbClr val="FFFFFF"/>
                </a:solidFill>
                <a:latin typeface="Arial Bold"/>
                <a:cs typeface="Arial Bold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Arial Bold"/>
                <a:cs typeface="Arial Bold"/>
              </a:rPr>
              <a:t>business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27175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839" y="1906172"/>
            <a:ext cx="871310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FFFFFF"/>
                </a:solidFill>
                <a:latin typeface="Arial Bold"/>
                <a:cs typeface="Arial Bold"/>
              </a:rPr>
              <a:t>Review maintenance plan and management system</a:t>
            </a:r>
          </a:p>
          <a:p>
            <a:pPr>
              <a:lnSpc>
                <a:spcPct val="130000"/>
              </a:lnSpc>
            </a:pPr>
            <a:r>
              <a:rPr lang="en-US" sz="2300" b="1" i="1" dirty="0">
                <a:solidFill>
                  <a:srgbClr val="FFFFFF"/>
                </a:solidFill>
                <a:cs typeface="Arial Bold"/>
              </a:rPr>
              <a:t>What do </a:t>
            </a:r>
            <a:r>
              <a:rPr lang="en-US" sz="2300" b="1" i="1" dirty="0" smtClean="0">
                <a:solidFill>
                  <a:srgbClr val="FFFFFF"/>
                </a:solidFill>
                <a:cs typeface="Arial Bold"/>
              </a:rPr>
              <a:t>we </a:t>
            </a:r>
            <a:r>
              <a:rPr lang="en-US" sz="2300" b="1" i="1" dirty="0">
                <a:solidFill>
                  <a:srgbClr val="FFFFFF"/>
                </a:solidFill>
                <a:cs typeface="Arial Bold"/>
              </a:rPr>
              <a:t>do differently to improve the effectiveness of maintenance management?</a:t>
            </a:r>
          </a:p>
        </p:txBody>
      </p:sp>
    </p:spTree>
    <p:extLst>
      <p:ext uri="{BB962C8B-B14F-4D97-AF65-F5344CB8AC3E}">
        <p14:creationId xmlns:p14="http://schemas.microsoft.com/office/powerpoint/2010/main" val="34539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818" y="1538298"/>
            <a:ext cx="83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MAINTENANCE STRATEGY 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 BE PRO-ACTIVE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FOCUS ON PREVENTIVE MAINTENANCE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47" y="2251059"/>
            <a:ext cx="8959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200" b="1" dirty="0">
                <a:solidFill>
                  <a:srgbClr val="000000"/>
                </a:solidFill>
              </a:rPr>
              <a:t>OUR VESSEL FLEET IS CLASSED BY FAMOUS CLASSES SUCH AS </a:t>
            </a:r>
            <a:r>
              <a:rPr lang="en-US" sz="1200" b="1" dirty="0" smtClean="0">
                <a:solidFill>
                  <a:srgbClr val="000000"/>
                </a:solidFill>
              </a:rPr>
              <a:t>DNV-GL </a:t>
            </a:r>
            <a:r>
              <a:rPr lang="en-US" sz="1200" b="1" dirty="0">
                <a:solidFill>
                  <a:srgbClr val="000000"/>
                </a:solidFill>
              </a:rPr>
              <a:t>OR ABS 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lvl="0" algn="just"/>
            <a:r>
              <a:rPr lang="en-US" sz="1200" dirty="0" smtClean="0">
                <a:solidFill>
                  <a:srgbClr val="000000"/>
                </a:solidFill>
              </a:rPr>
              <a:t>We </a:t>
            </a:r>
            <a:r>
              <a:rPr lang="en-US" sz="1200" dirty="0">
                <a:solidFill>
                  <a:srgbClr val="000000"/>
                </a:solidFill>
              </a:rPr>
              <a:t>always comply with the Class Requirements for Special Survey/Intermediate Survey, Annual Survey. </a:t>
            </a:r>
            <a:r>
              <a:rPr lang="en-US" sz="1200" dirty="0" smtClean="0">
                <a:solidFill>
                  <a:srgbClr val="000000"/>
                </a:solidFill>
              </a:rPr>
              <a:t>Noticeably, </a:t>
            </a:r>
            <a:r>
              <a:rPr lang="en-US" sz="1200" dirty="0">
                <a:solidFill>
                  <a:srgbClr val="000000"/>
                </a:solidFill>
              </a:rPr>
              <a:t>at the Special Surveys (Every 5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years), all </a:t>
            </a:r>
            <a:r>
              <a:rPr lang="en-US" sz="1200" dirty="0" smtClean="0">
                <a:solidFill>
                  <a:srgbClr val="000000"/>
                </a:solidFill>
              </a:rPr>
              <a:t>machineries and </a:t>
            </a:r>
            <a:r>
              <a:rPr lang="en-US" sz="1200" dirty="0">
                <a:solidFill>
                  <a:srgbClr val="000000"/>
                </a:solidFill>
              </a:rPr>
              <a:t>equipment onboard </a:t>
            </a:r>
            <a:r>
              <a:rPr lang="en-US" sz="1200" dirty="0" smtClean="0">
                <a:solidFill>
                  <a:srgbClr val="000000"/>
                </a:solidFill>
              </a:rPr>
              <a:t>are maintained/overhauled </a:t>
            </a:r>
            <a:r>
              <a:rPr lang="en-US" sz="1200" dirty="0">
                <a:solidFill>
                  <a:srgbClr val="000000"/>
                </a:solidFill>
              </a:rPr>
              <a:t>under witness by Class.</a:t>
            </a:r>
          </a:p>
          <a:p>
            <a:pPr lvl="0" algn="just"/>
            <a:endParaRPr lang="en-US" sz="1200" dirty="0">
              <a:solidFill>
                <a:srgbClr val="000000"/>
              </a:solidFill>
            </a:endParaRPr>
          </a:p>
          <a:p>
            <a:pPr lvl="0" algn="just"/>
            <a:r>
              <a:rPr lang="en-US" sz="1200" dirty="0">
                <a:solidFill>
                  <a:srgbClr val="000000"/>
                </a:solidFill>
              </a:rPr>
              <a:t>We base our Maintenance Plan on Maintenance Instructions/Recommendation from </a:t>
            </a:r>
            <a:r>
              <a:rPr lang="en-US" sz="1200" dirty="0" smtClean="0">
                <a:solidFill>
                  <a:srgbClr val="000000"/>
                </a:solidFill>
              </a:rPr>
              <a:t>well-qualified makers. </a:t>
            </a:r>
            <a:r>
              <a:rPr lang="en-SG" sz="1200" dirty="0" smtClean="0">
                <a:solidFill>
                  <a:srgbClr val="000000"/>
                </a:solidFill>
              </a:rPr>
              <a:t>Haduco is currently using two PSM systems in parallel.</a:t>
            </a:r>
            <a:endParaRPr lang="en-SG" sz="1200" dirty="0">
              <a:solidFill>
                <a:srgbClr val="000000"/>
              </a:solidFill>
            </a:endParaRPr>
          </a:p>
          <a:p>
            <a:pPr lvl="0" algn="just"/>
            <a:endParaRPr lang="en-US" sz="1200" dirty="0">
              <a:solidFill>
                <a:srgbClr val="000000"/>
              </a:solidFill>
            </a:endParaRPr>
          </a:p>
          <a:p>
            <a:pPr lvl="0" algn="just"/>
            <a:r>
              <a:rPr lang="en-US" sz="1200" b="1" dirty="0">
                <a:solidFill>
                  <a:srgbClr val="000000"/>
                </a:solidFill>
              </a:rPr>
              <a:t>Hard </a:t>
            </a:r>
            <a:r>
              <a:rPr lang="en-US" sz="1200" b="1" dirty="0" smtClean="0">
                <a:solidFill>
                  <a:srgbClr val="000000"/>
                </a:solidFill>
              </a:rPr>
              <a:t>copy of </a:t>
            </a:r>
            <a:r>
              <a:rPr lang="en-US" sz="1200" b="1" dirty="0">
                <a:solidFill>
                  <a:srgbClr val="000000"/>
                </a:solidFill>
              </a:rPr>
              <a:t>PMS</a:t>
            </a:r>
          </a:p>
          <a:p>
            <a:pPr lvl="0" algn="just"/>
            <a:r>
              <a:rPr lang="en-US" sz="1200" dirty="0" smtClean="0">
                <a:solidFill>
                  <a:srgbClr val="000000"/>
                </a:solidFill>
              </a:rPr>
              <a:t>HDC-11-01 “Planned Maintenance System” is being used </a:t>
            </a:r>
            <a:r>
              <a:rPr lang="en-US" sz="1200" dirty="0">
                <a:solidFill>
                  <a:srgbClr val="000000"/>
                </a:solidFill>
              </a:rPr>
              <a:t>onboard, all maintenance </a:t>
            </a:r>
            <a:r>
              <a:rPr lang="en-US" sz="1200" dirty="0" smtClean="0">
                <a:solidFill>
                  <a:srgbClr val="000000"/>
                </a:solidFill>
              </a:rPr>
              <a:t>works which are </a:t>
            </a:r>
            <a:r>
              <a:rPr lang="en-US" sz="1200" dirty="0">
                <a:solidFill>
                  <a:srgbClr val="000000"/>
                </a:solidFill>
              </a:rPr>
              <a:t>done monthly </a:t>
            </a:r>
            <a:r>
              <a:rPr lang="en-US" sz="1200" dirty="0" smtClean="0">
                <a:solidFill>
                  <a:srgbClr val="000000"/>
                </a:solidFill>
              </a:rPr>
              <a:t>will </a:t>
            </a:r>
            <a:r>
              <a:rPr lang="en-US" sz="1200" dirty="0">
                <a:solidFill>
                  <a:srgbClr val="000000"/>
                </a:solidFill>
              </a:rPr>
              <a:t>be sent to office for review </a:t>
            </a:r>
            <a:r>
              <a:rPr lang="en-US" sz="1200" dirty="0" smtClean="0">
                <a:solidFill>
                  <a:srgbClr val="000000"/>
                </a:solidFill>
              </a:rPr>
              <a:t>and </a:t>
            </a:r>
            <a:r>
              <a:rPr lang="en-US" sz="1200" dirty="0">
                <a:solidFill>
                  <a:srgbClr val="000000"/>
                </a:solidFill>
              </a:rPr>
              <a:t>saved on </a:t>
            </a:r>
            <a:r>
              <a:rPr lang="en-US" sz="1200" dirty="0" smtClean="0">
                <a:solidFill>
                  <a:srgbClr val="000000"/>
                </a:solidFill>
              </a:rPr>
              <a:t>company server </a:t>
            </a:r>
            <a:r>
              <a:rPr lang="en-US" sz="1200" dirty="0">
                <a:solidFill>
                  <a:srgbClr val="000000"/>
                </a:solidFill>
              </a:rPr>
              <a:t>of Technical Department.</a:t>
            </a:r>
          </a:p>
          <a:p>
            <a:pPr lvl="0" algn="just"/>
            <a:endParaRPr lang="en-US" sz="1200" dirty="0">
              <a:solidFill>
                <a:srgbClr val="000000"/>
              </a:solidFill>
            </a:endParaRPr>
          </a:p>
          <a:p>
            <a:pPr lvl="0" algn="just"/>
            <a:r>
              <a:rPr lang="en-US" sz="1200" b="1" dirty="0">
                <a:solidFill>
                  <a:srgbClr val="000000"/>
                </a:solidFill>
              </a:rPr>
              <a:t>GPMS</a:t>
            </a:r>
          </a:p>
          <a:p>
            <a:pPr lvl="0" algn="just"/>
            <a:r>
              <a:rPr lang="en-US" sz="1200" dirty="0">
                <a:solidFill>
                  <a:srgbClr val="000000"/>
                </a:solidFill>
              </a:rPr>
              <a:t>This PMS system which can be </a:t>
            </a:r>
            <a:r>
              <a:rPr lang="en-US" sz="1200" dirty="0" smtClean="0">
                <a:solidFill>
                  <a:srgbClr val="000000"/>
                </a:solidFill>
              </a:rPr>
              <a:t>online working in connection with our office</a:t>
            </a:r>
            <a:r>
              <a:rPr lang="en-US" sz="1200" dirty="0">
                <a:solidFill>
                  <a:srgbClr val="000000"/>
                </a:solidFill>
              </a:rPr>
              <a:t>, all maintenance </a:t>
            </a:r>
            <a:r>
              <a:rPr lang="en-US" sz="1200" dirty="0" smtClean="0">
                <a:solidFill>
                  <a:srgbClr val="000000"/>
                </a:solidFill>
              </a:rPr>
              <a:t>works will </a:t>
            </a:r>
            <a:r>
              <a:rPr lang="en-US" sz="1200" dirty="0">
                <a:solidFill>
                  <a:srgbClr val="000000"/>
                </a:solidFill>
              </a:rPr>
              <a:t>be carried out/updated on GPMS. </a:t>
            </a:r>
            <a:r>
              <a:rPr lang="en-US" sz="1200" dirty="0" smtClean="0">
                <a:solidFill>
                  <a:srgbClr val="000000"/>
                </a:solidFill>
              </a:rPr>
              <a:t>All </a:t>
            </a:r>
            <a:r>
              <a:rPr lang="en-US" sz="1200" dirty="0">
                <a:solidFill>
                  <a:srgbClr val="000000"/>
                </a:solidFill>
              </a:rPr>
              <a:t>nearly overdue items will be alarmed to office by </a:t>
            </a:r>
            <a:r>
              <a:rPr lang="en-US" sz="1200" dirty="0" smtClean="0">
                <a:solidFill>
                  <a:srgbClr val="000000"/>
                </a:solidFill>
              </a:rPr>
              <a:t>colored </a:t>
            </a:r>
            <a:r>
              <a:rPr lang="en-US" sz="1200" dirty="0">
                <a:solidFill>
                  <a:srgbClr val="000000"/>
                </a:solidFill>
              </a:rPr>
              <a:t>code at frequency of 180 days (light yellow </a:t>
            </a:r>
            <a:r>
              <a:rPr lang="en-US" sz="1200" dirty="0" smtClean="0">
                <a:solidFill>
                  <a:srgbClr val="000000"/>
                </a:solidFill>
              </a:rPr>
              <a:t>at </a:t>
            </a:r>
            <a:r>
              <a:rPr lang="en-US" sz="1200" dirty="0">
                <a:solidFill>
                  <a:srgbClr val="000000"/>
                </a:solidFill>
              </a:rPr>
              <a:t>30 days in </a:t>
            </a:r>
            <a:r>
              <a:rPr lang="en-US" sz="1200" dirty="0" smtClean="0">
                <a:solidFill>
                  <a:srgbClr val="000000"/>
                </a:solidFill>
              </a:rPr>
              <a:t>advance, dark </a:t>
            </a:r>
            <a:r>
              <a:rPr lang="en-US" sz="1200" dirty="0">
                <a:solidFill>
                  <a:srgbClr val="000000"/>
                </a:solidFill>
              </a:rPr>
              <a:t>yellow </a:t>
            </a:r>
            <a:r>
              <a:rPr lang="en-US" sz="1200" dirty="0" smtClean="0">
                <a:solidFill>
                  <a:srgbClr val="000000"/>
                </a:solidFill>
              </a:rPr>
              <a:t>at </a:t>
            </a:r>
            <a:r>
              <a:rPr lang="en-US" sz="1200" dirty="0">
                <a:solidFill>
                  <a:srgbClr val="000000"/>
                </a:solidFill>
              </a:rPr>
              <a:t>10 days in advance, red </a:t>
            </a:r>
            <a:r>
              <a:rPr lang="en-US" sz="1200" dirty="0" smtClean="0">
                <a:solidFill>
                  <a:srgbClr val="000000"/>
                </a:solidFill>
              </a:rPr>
              <a:t>for </a:t>
            </a:r>
            <a:r>
              <a:rPr lang="en-US" sz="1200" dirty="0">
                <a:solidFill>
                  <a:srgbClr val="000000"/>
                </a:solidFill>
              </a:rPr>
              <a:t>overdue items</a:t>
            </a:r>
            <a:r>
              <a:rPr lang="en-US" sz="1200" dirty="0" smtClean="0">
                <a:solidFill>
                  <a:srgbClr val="000000"/>
                </a:solidFill>
              </a:rPr>
              <a:t>).</a:t>
            </a:r>
            <a:endParaRPr lang="en-US" sz="1200" dirty="0">
              <a:solidFill>
                <a:srgbClr val="000000"/>
              </a:solidFill>
            </a:endParaRPr>
          </a:p>
          <a:p>
            <a:pPr lvl="0" algn="just"/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1880</Words>
  <Application>Microsoft Office PowerPoint</Application>
  <PresentationFormat>On-screen Show (16:9)</PresentationFormat>
  <Paragraphs>231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.VnArial</vt:lpstr>
      <vt:lpstr>Arial</vt:lpstr>
      <vt:lpstr>Arial Bold</vt:lpstr>
      <vt:lpstr>Calibri</vt:lpstr>
      <vt:lpstr>Calibri Light</vt:lpstr>
      <vt:lpstr>Tahoma</vt:lpstr>
      <vt:lpstr>Times New Roman</vt:lpstr>
      <vt:lpstr>Office Theme</vt:lpstr>
      <vt:lpstr>DEVELOPMENT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JOB PREPARATION  + Besides routine maintenance, we also request Technical Department and key crew on board to regularly carry out function test for all equipment.  + Request Commercial Department to work with client to give a reasonable mobilization advance notice i.e 2 days.   + Request HR Department to staff the man power with someone suitable for the job and familiar with the vessel.  + Always ask client to clarify scope of work and technical requirements for each different job.  + Keep client timely informed if any discrepancy between Vessel and/or Crew and their requirements for client’s consideration and decision making.  </vt:lpstr>
      <vt:lpstr> CHANGE OF JOB LOCATION AND SOW  + Request captain/key person to be in office for briefing about SOW, guideline, field drawing to make sure captain and key person clearly understood   + Request and remind the crew to diligently focus on task.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imac089</dc:creator>
  <cp:lastModifiedBy>Haduco Meeting</cp:lastModifiedBy>
  <cp:revision>628</cp:revision>
  <dcterms:created xsi:type="dcterms:W3CDTF">2017-03-29T03:43:19Z</dcterms:created>
  <dcterms:modified xsi:type="dcterms:W3CDTF">2019-10-10T04:18:27Z</dcterms:modified>
</cp:coreProperties>
</file>